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3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media/image29.jpeg" ContentType="image/jpeg"/>
  <Override PartName="/ppt/media/image28.png" ContentType="image/png"/>
  <Override PartName="/ppt/media/image27.png" ContentType="image/png"/>
  <Override PartName="/ppt/media/image23.png" ContentType="image/png"/>
  <Override PartName="/ppt/media/image21.png" ContentType="image/png"/>
  <Override PartName="/ppt/media/image4.jpeg" ContentType="image/jpeg"/>
  <Override PartName="/ppt/media/image26.jpeg" ContentType="image/jpeg"/>
  <Override PartName="/ppt/media/image5.jpeg" ContentType="image/jpeg"/>
  <Override PartName="/ppt/media/image8.png" ContentType="image/png"/>
  <Override PartName="/ppt/media/image33.png" ContentType="image/png"/>
  <Override PartName="/ppt/media/image13.png" ContentType="image/png"/>
  <Override PartName="/ppt/media/image2.png" ContentType="image/png"/>
  <Override PartName="/ppt/media/image32.png" ContentType="image/png"/>
  <Override PartName="/ppt/media/image22.jpeg" ContentType="image/jpeg"/>
  <Override PartName="/ppt/media/image9.png" ContentType="image/png"/>
  <Override PartName="/ppt/media/image7.png" ContentType="image/png"/>
  <Override PartName="/ppt/media/image34.jpeg" ContentType="image/jpeg"/>
  <Override PartName="/ppt/media/image20.png" ContentType="image/png"/>
  <Override PartName="/ppt/media/image12.png" ContentType="image/png"/>
  <Override PartName="/ppt/media/image10.png" ContentType="image/png"/>
  <Override PartName="/ppt/media/image18.png" ContentType="image/png"/>
  <Override PartName="/ppt/media/image6.jpeg" ContentType="image/jpeg"/>
  <Override PartName="/ppt/media/image11.png" ContentType="image/png"/>
  <Override PartName="/ppt/media/image25.png" ContentType="image/png"/>
  <Override PartName="/ppt/media/image19.jpeg" ContentType="image/jpeg"/>
  <Override PartName="/ppt/media/image30.png" ContentType="image/png"/>
  <Override PartName="/ppt/media/image3.jpeg" ContentType="image/jpeg"/>
  <Override PartName="/ppt/media/image24.jpeg" ContentType="image/jpeg"/>
  <Override PartName="/ppt/media/image31.png" ContentType="image/png"/>
  <Override PartName="/ppt/media/image1.png" ContentType="image/png"/>
  <Override PartName="/ppt/media/image14.png" ContentType="image/png"/>
  <Override PartName="/ppt/media/image15.jpeg" ContentType="image/jpeg"/>
  <Override PartName="/ppt/media/image16.jpeg" ContentType="image/jpeg"/>
  <Override PartName="/ppt/media/image17.jpeg" ContentType="image/jpe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9144000" cy="6858000"/>
  <p:notesSz cx="7099300" cy="102346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DE" sz="1800" spc="-1" strike="noStrike">
                <a:solidFill>
                  <a:srgbClr val="000000"/>
                </a:solidFill>
                <a:latin typeface="Aptos"/>
              </a:rPr>
              <a:t>Folie mittels Klicken verschieben</a:t>
            </a:r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de-CH" sz="2000" spc="-1" strike="noStrike">
                <a:latin typeface="Arial"/>
              </a:rPr>
              <a:t>Format der Notizen mittels Klicken bearbeiten</a:t>
            </a:r>
            <a:endParaRPr b="0" lang="de-CH" sz="20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de-CH" sz="1400" spc="-1" strike="noStrike">
                <a:latin typeface="Times New Roman"/>
              </a:rPr>
              <a:t>&lt;Kopfzeile&gt;</a:t>
            </a:r>
            <a:endParaRPr b="0" lang="de-CH" sz="1400" spc="-1" strike="noStrike">
              <a:latin typeface="Times New Roman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dt" idx="16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de-CH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de-CH" sz="1400" spc="-1" strike="noStrike">
                <a:latin typeface="Times New Roman"/>
              </a:rPr>
              <a:t>&lt;Datum/Uhrzeit&gt;</a:t>
            </a:r>
            <a:endParaRPr b="0" lang="de-CH" sz="1400" spc="-1" strike="noStrike">
              <a:latin typeface="Times New Roman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 type="ftr" idx="17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de-CH" sz="1400" spc="-1" strike="noStrike">
                <a:latin typeface="Times New Roman"/>
              </a:defRPr>
            </a:lvl1pPr>
          </a:lstStyle>
          <a:p>
            <a:r>
              <a:rPr b="0" lang="de-CH" sz="1400" spc="-1" strike="noStrike">
                <a:latin typeface="Times New Roman"/>
              </a:rPr>
              <a:t>&lt;Fußzeile&gt;</a:t>
            </a:r>
            <a:endParaRPr b="0" lang="de-CH" sz="1400" spc="-1" strike="noStrike">
              <a:latin typeface="Times New Roman"/>
            </a:endParaRPr>
          </a:p>
        </p:txBody>
      </p:sp>
      <p:sp>
        <p:nvSpPr>
          <p:cNvPr id="210" name="PlaceHolder 6"/>
          <p:cNvSpPr>
            <a:spLocks noGrp="1"/>
          </p:cNvSpPr>
          <p:nvPr>
            <p:ph type="sldNum" idx="18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de-CH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FAF1C226-D950-4B25-9488-5C3E860FBABB}" type="slidenum">
              <a:rPr b="0" lang="de-CH" sz="1400" spc="-1" strike="noStrike">
                <a:latin typeface="Times New Roman"/>
              </a:rPr>
              <a:t>&lt;Foliennummer&gt;</a:t>
            </a:fld>
            <a:endParaRPr b="0" lang="de-CH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6520"/>
          </a:xfrm>
          <a:prstGeom prst="rect">
            <a:avLst/>
          </a:prstGeom>
          <a:ln w="0">
            <a:noFill/>
          </a:ln>
        </p:spPr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endParaRPr b="0" lang="de-CH" sz="2000" spc="-1" strike="noStrike"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sldNum" idx="29"/>
          </p:nvPr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lstStyle>
            <a:lvl1pPr algn="r">
              <a:lnSpc>
                <a:spcPct val="100000"/>
              </a:lnSpc>
              <a:buNone/>
              <a:defRPr b="0" lang="de-CH" sz="13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5BDA975-0819-4AC9-B555-B71F9CEE26E1}" type="slidenum">
              <a:rPr b="0" lang="de-CH" sz="1300" spc="-1" strike="noStrike">
                <a:latin typeface="Times New Roman"/>
              </a:rPr>
              <a:t>&lt;Foliennummer&gt;</a:t>
            </a:fld>
            <a:endParaRPr b="0" lang="de-CH" sz="13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ldImg"/>
          </p:nvPr>
        </p:nvSpPr>
        <p:spPr>
          <a:xfrm>
            <a:off x="992160" y="768240"/>
            <a:ext cx="5114520" cy="3836520"/>
          </a:xfrm>
          <a:prstGeom prst="rect">
            <a:avLst/>
          </a:prstGeom>
          <a:ln w="0">
            <a:noFill/>
          </a:ln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709920" y="4861440"/>
            <a:ext cx="5679000" cy="460512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t">
            <a:noAutofit/>
          </a:bodyPr>
          <a:p>
            <a:endParaRPr b="0" lang="de-CH" sz="2000" spc="-1" strike="noStrike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sldNum" idx="28"/>
          </p:nvPr>
        </p:nvSpPr>
        <p:spPr>
          <a:xfrm>
            <a:off x="4021200" y="9721080"/>
            <a:ext cx="3075840" cy="511200"/>
          </a:xfrm>
          <a:prstGeom prst="rect">
            <a:avLst/>
          </a:prstGeom>
          <a:noFill/>
          <a:ln w="0">
            <a:noFill/>
          </a:ln>
        </p:spPr>
        <p:txBody>
          <a:bodyPr lIns="99000" rIns="99000" tIns="49680" bIns="49680" anchor="b">
            <a:noAutofit/>
          </a:bodyPr>
          <a:lstStyle>
            <a:lvl1pPr algn="r">
              <a:lnSpc>
                <a:spcPct val="100000"/>
              </a:lnSpc>
              <a:buNone/>
              <a:defRPr b="0" lang="de-CH" sz="13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9561E07-EADC-403C-869A-CA09D8E40784}" type="slidenum">
              <a:rPr b="0" lang="de-CH" sz="1300" spc="-1" strike="noStrike">
                <a:latin typeface="Times New Roman"/>
              </a:rPr>
              <a:t>&lt;Foliennummer&gt;</a:t>
            </a:fld>
            <a:endParaRPr b="0" lang="de-CH" sz="13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E1D43D8-C654-4F2D-A687-99C27A1F6A0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2C58E82-F0AD-4D37-905B-505CEA943D8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0E94F70-41C4-4EB2-970A-FBB4BA5AC1D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E1057C0-BC7A-405F-9D88-10356C7F99A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AAE00CA-EA22-49A8-A6EE-DFD4A679D7F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A9C4056-A5A8-46E8-BF4B-26B216A13EE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4A8A803-8202-47D7-8332-943FD10E598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7AB0C63-C533-4D2D-B825-065D127C253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7234013-6099-4826-85FF-7DBCC69D417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143000" y="1122480"/>
            <a:ext cx="6857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C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D1FE4A5-4661-45D1-838C-3F3F6C04973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A93C556-103A-4C12-B83F-DAC2CD40513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7F4C84B-7CB1-4B4B-AAB2-96BB7707DB9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F1696E1-7D08-4D55-B5B8-500A725FE57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014714E-720F-4918-99E5-88310CF7A44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3BE552A-218B-4D45-9B14-8082E9378EA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1929081-901A-4AB4-96C9-3967E608D4A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1BEC02D-A0FD-422F-8BD0-62448A4B69F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0072031-F611-4AC6-8F9A-ADDA993FEAD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19DB202-7058-43EF-A9DA-4B7AC73A1EE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FA53310-D560-4C88-8F4F-18AB69B4B7D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6EC67F83-6BA3-4247-88CB-3FE6C192661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240F6BB-27D5-4192-ADFF-7D3BF29E341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00FA3ED-2590-47B2-AFE9-8B415F2AC43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1143000" y="1122480"/>
            <a:ext cx="6857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C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624182B-D60C-44E5-ADA7-B8C6AD4562E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B84555E-0F03-4F9D-9FB4-EE595FD82A2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3C2D585-006C-43BC-B8DC-EBE0142093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74C04E23-BDF4-46F4-A438-9C9E51E012A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BB45B6C-893C-43FF-8389-900B1C1717E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FF1FC62-5E2A-4460-B2BA-8A27D57592F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C101DCD-CCCC-4E7D-9ADA-2717371D8C99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593FD2B2-E778-416C-A2DE-5089DE205E9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E6CBB2B8-8E6A-4F34-9769-41B51933E80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E2EEEE3-C4AC-4FA5-80F7-196C326FBC0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E4CFA71-09E3-432F-A217-59EB40EA316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07C1500A-2D43-4E52-84CC-928D922CD52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F5EC72E-1042-4406-BFB3-AF3762A2498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1143000" y="1122480"/>
            <a:ext cx="6857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C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29604AA3-04B8-4464-B5E2-C7A8F73FC17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91F57280-9E4F-48BC-9E28-E6318A4F325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6CDD374E-AD8D-47F0-9E0D-263A69C5F1C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B11F6AE-016A-4442-BA12-2828CCE7363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DFCC2215-0C8C-4FC4-B62D-359CAD9493E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1D847C8A-67A4-422E-8AA7-850DE740CC1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F157E24E-C3A5-4B48-9AF4-DE2FCCC28AA8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66F2EB10-2543-4A8F-96D8-16DDE930811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502C5DD-77D7-4275-A2D7-DAF6588FFD0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CH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1033979-0646-41E2-905B-8B00E770D23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6A23EF3-9F7F-47AA-BD8C-5A9155A3452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816EA76-40B2-4219-ACBB-812D8A7A142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AF775078-2A3C-47DE-87D0-E7B5C0309B6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1143000" y="1122480"/>
            <a:ext cx="6857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C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DE032961-6347-43C9-A61F-CC5AD83B298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13B0067B-10B7-49D0-AFFA-51CCA20C192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093E0492-8281-4DAB-A1A9-E1860F23993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7B526CB-3934-4841-9685-0FDBB9D4876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0B7864C-0932-402D-8504-1CFE0540BD7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B7A4B68A-AE17-4C7D-8F40-536CD316228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3000" y="1122480"/>
            <a:ext cx="6857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de-CH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99B2EA0-A0BD-4CCA-899C-3F73051CD0C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90E23859-BB31-4E54-9728-D4CCB1FFB1E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9014392-5EEF-4678-BBE8-98CD6BE992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7E29B82-546C-49F7-9CF7-173FDC075E7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92172EC-3E75-499B-BBA9-3CC8592E4AB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de-CH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4500" spc="-1" strike="noStrike">
                <a:solidFill>
                  <a:srgbClr val="000000"/>
                </a:solidFill>
                <a:latin typeface="Aptos Display"/>
              </a:rPr>
              <a:t>Click to edit Master title style</a:t>
            </a:r>
            <a:endParaRPr b="0" lang="en-DE" sz="45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de-CH" sz="9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CH" sz="900" spc="-1" strike="noStrike">
                <a:solidFill>
                  <a:srgbClr val="787878"/>
                </a:solidFill>
                <a:latin typeface="Aptos"/>
              </a:rPr>
              <a:t>&lt;Datum/Uhrzeit&gt;</a:t>
            </a:r>
            <a:endParaRPr b="0" lang="de-CH" sz="9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CH" sz="9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de-CH" sz="900" spc="-1" strike="noStrike">
                <a:solidFill>
                  <a:srgbClr val="787878"/>
                </a:solidFill>
                <a:latin typeface="Aptos"/>
              </a:rPr>
              <a:t>&lt;Fußzeile&gt;</a:t>
            </a:r>
            <a:endParaRPr b="0" lang="de-CH" sz="9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CH" sz="9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CCFBA13F-703D-4BE4-A889-B229CD0C7030}" type="slidenum">
              <a:rPr b="0" lang="de-CH" sz="900" spc="-1" strike="noStrike">
                <a:solidFill>
                  <a:srgbClr val="787878"/>
                </a:solidFill>
                <a:latin typeface="Aptos"/>
              </a:rPr>
              <a:t>&lt;Foliennummer&gt;</a:t>
            </a:fld>
            <a:endParaRPr b="0" lang="de-CH" sz="9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2100" spc="-1" strike="noStrike">
                <a:solidFill>
                  <a:srgbClr val="000000"/>
                </a:solidFill>
                <a:latin typeface="Aptos"/>
              </a:rPr>
              <a:t>Format des Gliederungstextes durch Klicken bearbeiten</a:t>
            </a: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DE" sz="1500" spc="-1" strike="noStrike">
                <a:solidFill>
                  <a:srgbClr val="000000"/>
                </a:solidFill>
                <a:latin typeface="Aptos"/>
              </a:rPr>
              <a:t>Zweite Gliederungsebene</a:t>
            </a:r>
            <a:endParaRPr b="0" lang="en-DE" sz="1500" spc="-1" strike="noStrike">
              <a:solidFill>
                <a:srgbClr val="000000"/>
              </a:solidFill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1350" spc="-1" strike="noStrike">
                <a:solidFill>
                  <a:srgbClr val="000000"/>
                </a:solidFill>
                <a:latin typeface="Aptos"/>
              </a:rPr>
              <a:t>Dritte Gliederungsebene</a:t>
            </a:r>
            <a:endParaRPr b="0" lang="en-DE" sz="1350" spc="-1" strike="noStrike">
              <a:solidFill>
                <a:srgbClr val="000000"/>
              </a:solidFill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DE" sz="1350" spc="-1" strike="noStrike">
                <a:solidFill>
                  <a:srgbClr val="000000"/>
                </a:solidFill>
                <a:latin typeface="Aptos"/>
              </a:rPr>
              <a:t>Vierte Gliederungsebene</a:t>
            </a:r>
            <a:endParaRPr b="0" lang="en-DE" sz="1350" spc="-1" strike="noStrike">
              <a:solidFill>
                <a:srgbClr val="000000"/>
              </a:solidFill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2000" spc="-1" strike="noStrike">
                <a:solidFill>
                  <a:srgbClr val="000000"/>
                </a:solidFill>
                <a:latin typeface="Aptos"/>
              </a:rPr>
              <a:t>Fünfte Gliederungsebene</a:t>
            </a:r>
            <a:endParaRPr b="0" lang="en-DE" sz="2000" spc="-1" strike="noStrike">
              <a:solidFill>
                <a:srgbClr val="000000"/>
              </a:solidFill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2000" spc="-1" strike="noStrike">
                <a:solidFill>
                  <a:srgbClr val="000000"/>
                </a:solidFill>
                <a:latin typeface="Aptos"/>
              </a:rPr>
              <a:t>Sechste Gliederungsebene</a:t>
            </a:r>
            <a:endParaRPr b="0" lang="en-DE" sz="2000" spc="-1" strike="noStrike">
              <a:solidFill>
                <a:srgbClr val="000000"/>
              </a:solidFill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2000" spc="-1" strike="noStrike">
                <a:solidFill>
                  <a:srgbClr val="000000"/>
                </a:solidFill>
                <a:latin typeface="Aptos"/>
              </a:rPr>
              <a:t>Siebte Gliederungsebene</a:t>
            </a:r>
            <a:endParaRPr b="0" lang="en-DE" sz="20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ptos Display"/>
              </a:rPr>
              <a:t>Click to edit Master title style</a:t>
            </a:r>
            <a:endParaRPr b="0" lang="en-DE" sz="33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 idx="4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de-CH" sz="9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CH" sz="900" spc="-1" strike="noStrike">
                <a:solidFill>
                  <a:srgbClr val="787878"/>
                </a:solidFill>
                <a:latin typeface="Aptos"/>
              </a:rPr>
              <a:t>&lt;Datum/Uhrzeit&gt;</a:t>
            </a:r>
            <a:endParaRPr b="0" lang="de-CH" sz="9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 idx="5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CH" sz="9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de-CH" sz="900" spc="-1" strike="noStrike">
                <a:solidFill>
                  <a:srgbClr val="787878"/>
                </a:solidFill>
                <a:latin typeface="Aptos"/>
              </a:rPr>
              <a:t>&lt;Fußzeile&gt;</a:t>
            </a:r>
            <a:endParaRPr b="0" lang="de-CH" sz="9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 idx="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CH" sz="9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4FC01C3D-03D4-4337-B7BC-389628946F87}" type="slidenum">
              <a:rPr b="0" lang="de-CH" sz="900" spc="-1" strike="noStrike">
                <a:solidFill>
                  <a:srgbClr val="787878"/>
                </a:solidFill>
                <a:latin typeface="Aptos"/>
              </a:rPr>
              <a:t>&lt;Foliennummer&gt;</a:t>
            </a:fld>
            <a:endParaRPr b="0" lang="de-CH" sz="9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2100" spc="-1" strike="noStrike">
                <a:solidFill>
                  <a:srgbClr val="000000"/>
                </a:solidFill>
                <a:latin typeface="Aptos"/>
              </a:rPr>
              <a:t>Format des Gliederungstextes durch Klicken bearbeiten</a:t>
            </a: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DE" sz="1500" spc="-1" strike="noStrike">
                <a:solidFill>
                  <a:srgbClr val="000000"/>
                </a:solidFill>
                <a:latin typeface="Aptos"/>
              </a:rPr>
              <a:t>Zweite Gliederungsebene</a:t>
            </a:r>
            <a:endParaRPr b="0" lang="en-DE" sz="1500" spc="-1" strike="noStrike">
              <a:solidFill>
                <a:srgbClr val="000000"/>
              </a:solidFill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1350" spc="-1" strike="noStrike">
                <a:solidFill>
                  <a:srgbClr val="000000"/>
                </a:solidFill>
                <a:latin typeface="Aptos"/>
              </a:rPr>
              <a:t>Dritte Gliederungsebene</a:t>
            </a:r>
            <a:endParaRPr b="0" lang="en-DE" sz="1350" spc="-1" strike="noStrike">
              <a:solidFill>
                <a:srgbClr val="000000"/>
              </a:solidFill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DE" sz="1350" spc="-1" strike="noStrike">
                <a:solidFill>
                  <a:srgbClr val="000000"/>
                </a:solidFill>
                <a:latin typeface="Aptos"/>
              </a:rPr>
              <a:t>Vierte Gliederungsebene</a:t>
            </a:r>
            <a:endParaRPr b="0" lang="en-DE" sz="1350" spc="-1" strike="noStrike">
              <a:solidFill>
                <a:srgbClr val="000000"/>
              </a:solidFill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2000" spc="-1" strike="noStrike">
                <a:solidFill>
                  <a:srgbClr val="000000"/>
                </a:solidFill>
                <a:latin typeface="Aptos"/>
              </a:rPr>
              <a:t>Fünfte Gliederungsebene</a:t>
            </a:r>
            <a:endParaRPr b="0" lang="en-DE" sz="2000" spc="-1" strike="noStrike">
              <a:solidFill>
                <a:srgbClr val="000000"/>
              </a:solidFill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2000" spc="-1" strike="noStrike">
                <a:solidFill>
                  <a:srgbClr val="000000"/>
                </a:solidFill>
                <a:latin typeface="Aptos"/>
              </a:rPr>
              <a:t>Sechste Gliederungsebene</a:t>
            </a:r>
            <a:endParaRPr b="0" lang="en-DE" sz="2000" spc="-1" strike="noStrike">
              <a:solidFill>
                <a:srgbClr val="000000"/>
              </a:solidFill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2000" spc="-1" strike="noStrike">
                <a:solidFill>
                  <a:srgbClr val="000000"/>
                </a:solidFill>
                <a:latin typeface="Aptos"/>
              </a:rPr>
              <a:t>Siebte Gliederungsebene</a:t>
            </a:r>
            <a:endParaRPr b="0" lang="en-DE" sz="20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Aptos Display"/>
              </a:rPr>
              <a:t>Click to edit Master title style</a:t>
            </a:r>
            <a:endParaRPr b="0" lang="en-DE" sz="33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171360" indent="-17136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Aptos"/>
              </a:rPr>
              <a:t>Click to edit Master text styles</a:t>
            </a: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  <a:p>
            <a:pPr lvl="1" marL="514440" indent="-17136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Aptos"/>
              </a:rPr>
              <a:t>Second level</a:t>
            </a:r>
            <a:endParaRPr b="0" lang="en-DE" sz="1800" spc="-1" strike="noStrike">
              <a:solidFill>
                <a:srgbClr val="000000"/>
              </a:solidFill>
              <a:latin typeface="Aptos"/>
            </a:endParaRPr>
          </a:p>
          <a:p>
            <a:pPr lvl="2" marL="857160" indent="-17136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Aptos"/>
              </a:rPr>
              <a:t>Third level</a:t>
            </a:r>
            <a:endParaRPr b="0" lang="en-DE" sz="1500" spc="-1" strike="noStrike">
              <a:solidFill>
                <a:srgbClr val="000000"/>
              </a:solidFill>
              <a:latin typeface="Aptos"/>
            </a:endParaRPr>
          </a:p>
          <a:p>
            <a:pPr lvl="3" marL="1200240" indent="-17136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50" spc="-1" strike="noStrike">
                <a:solidFill>
                  <a:srgbClr val="000000"/>
                </a:solidFill>
                <a:latin typeface="Aptos"/>
              </a:rPr>
              <a:t>Fourth level</a:t>
            </a:r>
            <a:endParaRPr b="0" lang="en-DE" sz="1350" spc="-1" strike="noStrike">
              <a:solidFill>
                <a:srgbClr val="000000"/>
              </a:solidFill>
              <a:latin typeface="Aptos"/>
            </a:endParaRPr>
          </a:p>
          <a:p>
            <a:pPr lvl="4" marL="1542960" indent="-17136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50" spc="-1" strike="noStrike">
                <a:solidFill>
                  <a:srgbClr val="000000"/>
                </a:solidFill>
                <a:latin typeface="Aptos"/>
              </a:rPr>
              <a:t>Fifth level</a:t>
            </a:r>
            <a:endParaRPr b="0" lang="en-DE" sz="135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7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de-CH" sz="9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CH" sz="900" spc="-1" strike="noStrike">
                <a:solidFill>
                  <a:srgbClr val="787878"/>
                </a:solidFill>
                <a:latin typeface="Aptos"/>
              </a:rPr>
              <a:t>&lt;Datum/Uhrzeit&gt;</a:t>
            </a:r>
            <a:endParaRPr b="0" lang="de-CH" sz="9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 idx="8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CH" sz="9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de-CH" sz="900" spc="-1" strike="noStrike">
                <a:solidFill>
                  <a:srgbClr val="787878"/>
                </a:solidFill>
                <a:latin typeface="Aptos"/>
              </a:rPr>
              <a:t>&lt;Fußzeile&gt;</a:t>
            </a:r>
            <a:endParaRPr b="0" lang="de-CH" sz="9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 idx="9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CH" sz="9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9917BAD-861C-48E1-A33C-A749889D50EB}" type="slidenum">
              <a:rPr b="0" lang="de-CH" sz="900" spc="-1" strike="noStrike">
                <a:solidFill>
                  <a:srgbClr val="787878"/>
                </a:solidFill>
                <a:latin typeface="Aptos"/>
              </a:rPr>
              <a:t>&lt;Foliennummer&gt;</a:t>
            </a:fld>
            <a:endParaRPr b="0" lang="de-CH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33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DE" sz="3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28560" y="1825560"/>
            <a:ext cx="78865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171360" indent="-17136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DE" sz="2100" spc="-1" strike="noStrike">
              <a:solidFill>
                <a:srgbClr val="000000"/>
              </a:solidFill>
              <a:latin typeface="Calibri"/>
            </a:endParaRPr>
          </a:p>
          <a:p>
            <a:pPr lvl="1" marL="514440" indent="-17136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DE" sz="1800" spc="-1" strike="noStrike">
              <a:solidFill>
                <a:srgbClr val="000000"/>
              </a:solidFill>
              <a:latin typeface="Calibri"/>
            </a:endParaRPr>
          </a:p>
          <a:p>
            <a:pPr lvl="2" marL="857160" indent="-17136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DE" sz="1500" spc="-1" strike="noStrike">
              <a:solidFill>
                <a:srgbClr val="000000"/>
              </a:solidFill>
              <a:latin typeface="Calibri"/>
            </a:endParaRPr>
          </a:p>
          <a:p>
            <a:pPr lvl="3" marL="1200240" indent="-17136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DE" sz="1350" spc="-1" strike="noStrike">
              <a:solidFill>
                <a:srgbClr val="000000"/>
              </a:solidFill>
              <a:latin typeface="Calibri"/>
            </a:endParaRPr>
          </a:p>
          <a:p>
            <a:pPr lvl="4" marL="1542960" indent="-17136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5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DE" sz="135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dt" idx="10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rgbClr val="8b8b8b"/>
                </a:solidFill>
                <a:latin typeface="Calibri"/>
              </a:rPr>
              <a:t>&lt;Datum/Uhrzeit&gt;</a:t>
            </a:r>
            <a:endParaRPr b="0" lang="de-CH" sz="900" spc="-1" strike="noStrike">
              <a:latin typeface="Times New Roman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ftr" idx="11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de-CH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de-CH" sz="1400" spc="-1" strike="noStrike">
                <a:latin typeface="Times New Roman"/>
              </a:rPr>
              <a:t>&lt;Fußzeile&gt;</a:t>
            </a:r>
            <a:endParaRPr b="0" lang="de-CH" sz="1400" spc="-1" strike="noStrike">
              <a:latin typeface="Times New Roman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sldNum" idx="12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7C66AAD-11E3-42D0-9FEF-81CA4232AB9E}" type="slidenum">
              <a:rPr b="0" lang="en-US" sz="900" spc="-1" strike="noStrike">
                <a:solidFill>
                  <a:srgbClr val="8b8b8b"/>
                </a:solidFill>
                <a:latin typeface="Calibri"/>
              </a:rPr>
              <a:t>&lt;Foliennummer&gt;</a:t>
            </a:fld>
            <a:endParaRPr b="0" lang="de-CH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dt" idx="13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de-CH" sz="9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CH" sz="900" spc="-1" strike="noStrike">
                <a:solidFill>
                  <a:srgbClr val="787878"/>
                </a:solidFill>
                <a:latin typeface="Aptos"/>
              </a:rPr>
              <a:t>&lt;Datum/Uhrzeit&gt;</a:t>
            </a:r>
            <a:endParaRPr b="0" lang="de-CH" sz="900" spc="-1" strike="noStrike">
              <a:latin typeface="Times New Roman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ftr" idx="14"/>
          </p:nvPr>
        </p:nvSpPr>
        <p:spPr>
          <a:xfrm>
            <a:off x="3029040" y="6356520"/>
            <a:ext cx="30859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CH" sz="9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r>
              <a:rPr b="0" lang="de-CH" sz="900" spc="-1" strike="noStrike">
                <a:solidFill>
                  <a:srgbClr val="787878"/>
                </a:solidFill>
                <a:latin typeface="Aptos"/>
              </a:rPr>
              <a:t>&lt;Fußzeile&gt;</a:t>
            </a:r>
            <a:endParaRPr b="0" lang="de-CH" sz="900" spc="-1" strike="noStrike">
              <a:latin typeface="Times New Roman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 idx="15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CH" sz="9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B844C1B-EEAC-4008-8D8D-B3689DBCD100}" type="slidenum">
              <a:rPr b="0" lang="de-CH" sz="900" spc="-1" strike="noStrike">
                <a:solidFill>
                  <a:srgbClr val="787878"/>
                </a:solidFill>
                <a:latin typeface="Aptos"/>
              </a:rPr>
              <a:t>&lt;Foliennummer&gt;</a:t>
            </a:fld>
            <a:endParaRPr b="0" lang="de-CH" sz="900" spc="-1" strike="noStrike">
              <a:latin typeface="Times New Roman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DE" sz="1800" spc="-1" strike="noStrike">
                <a:solidFill>
                  <a:srgbClr val="000000"/>
                </a:solidFill>
                <a:latin typeface="Aptos"/>
              </a:rPr>
              <a:t>Format des Titeltextes durch Klicken bearbeiten</a:t>
            </a:r>
            <a:endParaRPr b="0" lang="en-DE" sz="18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2100" spc="-1" strike="noStrike">
                <a:solidFill>
                  <a:srgbClr val="000000"/>
                </a:solidFill>
                <a:latin typeface="Aptos"/>
              </a:rPr>
              <a:t>Format des Gliederungstextes durch Klicken bearbeiten</a:t>
            </a: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DE" sz="1500" spc="-1" strike="noStrike">
                <a:solidFill>
                  <a:srgbClr val="000000"/>
                </a:solidFill>
                <a:latin typeface="Aptos"/>
              </a:rPr>
              <a:t>Zweite Gliederungsebene</a:t>
            </a:r>
            <a:endParaRPr b="0" lang="en-DE" sz="1500" spc="-1" strike="noStrike">
              <a:solidFill>
                <a:srgbClr val="000000"/>
              </a:solidFill>
              <a:latin typeface="Apto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1350" spc="-1" strike="noStrike">
                <a:solidFill>
                  <a:srgbClr val="000000"/>
                </a:solidFill>
                <a:latin typeface="Aptos"/>
              </a:rPr>
              <a:t>Dritte Gliederungsebene</a:t>
            </a:r>
            <a:endParaRPr b="0" lang="en-DE" sz="1350" spc="-1" strike="noStrike">
              <a:solidFill>
                <a:srgbClr val="000000"/>
              </a:solidFill>
              <a:latin typeface="Apto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DE" sz="1350" spc="-1" strike="noStrike">
                <a:solidFill>
                  <a:srgbClr val="000000"/>
                </a:solidFill>
                <a:latin typeface="Aptos"/>
              </a:rPr>
              <a:t>Vierte Gliederungsebene</a:t>
            </a:r>
            <a:endParaRPr b="0" lang="en-DE" sz="1350" spc="-1" strike="noStrike">
              <a:solidFill>
                <a:srgbClr val="000000"/>
              </a:solidFill>
              <a:latin typeface="Apto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2000" spc="-1" strike="noStrike">
                <a:solidFill>
                  <a:srgbClr val="000000"/>
                </a:solidFill>
                <a:latin typeface="Aptos"/>
              </a:rPr>
              <a:t>Fünfte Gliederungsebene</a:t>
            </a:r>
            <a:endParaRPr b="0" lang="en-DE" sz="2000" spc="-1" strike="noStrike">
              <a:solidFill>
                <a:srgbClr val="000000"/>
              </a:solidFill>
              <a:latin typeface="Apto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2000" spc="-1" strike="noStrike">
                <a:solidFill>
                  <a:srgbClr val="000000"/>
                </a:solidFill>
                <a:latin typeface="Aptos"/>
              </a:rPr>
              <a:t>Sechste Gliederungsebene</a:t>
            </a:r>
            <a:endParaRPr b="0" lang="en-DE" sz="2000" spc="-1" strike="noStrike">
              <a:solidFill>
                <a:srgbClr val="000000"/>
              </a:solidFill>
              <a:latin typeface="Apto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DE" sz="2000" spc="-1" strike="noStrike">
                <a:solidFill>
                  <a:srgbClr val="000000"/>
                </a:solidFill>
                <a:latin typeface="Aptos"/>
              </a:rPr>
              <a:t>Siebte Gliederungsebene</a:t>
            </a:r>
            <a:endParaRPr b="0" lang="en-DE" sz="2000" spc="-1" strike="noStrike">
              <a:solidFill>
                <a:srgbClr val="000000"/>
              </a:solidFill>
              <a:latin typeface="Apto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1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png"/><Relationship Id="rId3" Type="http://schemas.openxmlformats.org/officeDocument/2006/relationships/image" Target="../media/image24.jpeg"/><Relationship Id="rId4" Type="http://schemas.openxmlformats.org/officeDocument/2006/relationships/image" Target="../media/image25.png"/><Relationship Id="rId5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7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jpeg"/><Relationship Id="rId5" Type="http://schemas.openxmlformats.org/officeDocument/2006/relationships/image" Target="../media/image30.png"/><Relationship Id="rId6" Type="http://schemas.openxmlformats.org/officeDocument/2006/relationships/slideLayout" Target="../slideLayouts/slideLayout1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4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 3"/>
          <p:cNvSpPr/>
          <p:nvPr/>
        </p:nvSpPr>
        <p:spPr>
          <a:xfrm>
            <a:off x="0" y="404640"/>
            <a:ext cx="8000640" cy="5184360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de-CH" sz="4500" spc="-1" strike="noStrike">
                <a:solidFill>
                  <a:srgbClr val="000000"/>
                </a:solidFill>
                <a:latin typeface="Aptos Display"/>
              </a:rPr>
              <a:t>Kniffeliger</a:t>
            </a:r>
            <a:endParaRPr b="0" lang="en-DE" sz="45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subTitle"/>
          </p:nvPr>
        </p:nvSpPr>
        <p:spPr>
          <a:xfrm>
            <a:off x="1143000" y="3602160"/>
            <a:ext cx="6857640" cy="16552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ctr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de-CH" sz="1800" spc="-1" strike="noStrike">
                <a:solidFill>
                  <a:srgbClr val="000000"/>
                </a:solidFill>
                <a:latin typeface="Aptos"/>
              </a:rPr>
              <a:t>Anisja, Dominique, Lina, Riccardo</a:t>
            </a:r>
            <a:endParaRPr b="0" lang="de-CH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 6"/>
          <p:cNvSpPr/>
          <p:nvPr/>
        </p:nvSpPr>
        <p:spPr>
          <a:xfrm>
            <a:off x="0" y="548640"/>
            <a:ext cx="4931640" cy="935640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3300" spc="-1" strike="noStrike">
                <a:solidFill>
                  <a:srgbClr val="000000"/>
                </a:solidFill>
                <a:latin typeface="Aptos Display"/>
              </a:rPr>
              <a:t>Zeitplan: revamped</a:t>
            </a:r>
            <a:endParaRPr b="0" lang="en-DE" sz="33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58" name="Straight Arrow Connector 10"/>
          <p:cNvSpPr/>
          <p:nvPr/>
        </p:nvSpPr>
        <p:spPr>
          <a:xfrm>
            <a:off x="460800" y="3213000"/>
            <a:ext cx="8054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156082"/>
            </a:solidFill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59" name="Straight Connector 12"/>
          <p:cNvSpPr/>
          <p:nvPr/>
        </p:nvSpPr>
        <p:spPr>
          <a:xfrm>
            <a:off x="4211640" y="3082680"/>
            <a:ext cx="360" cy="360360"/>
          </a:xfrm>
          <a:prstGeom prst="line">
            <a:avLst/>
          </a:prstGeom>
          <a:ln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60" name="Straight Connector 15"/>
          <p:cNvSpPr/>
          <p:nvPr/>
        </p:nvSpPr>
        <p:spPr>
          <a:xfrm>
            <a:off x="7956360" y="3068640"/>
            <a:ext cx="360" cy="360360"/>
          </a:xfrm>
          <a:prstGeom prst="line">
            <a:avLst/>
          </a:prstGeom>
          <a:ln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61" name="Straight Connector 16"/>
          <p:cNvSpPr/>
          <p:nvPr/>
        </p:nvSpPr>
        <p:spPr>
          <a:xfrm>
            <a:off x="6228000" y="3068640"/>
            <a:ext cx="360" cy="360360"/>
          </a:xfrm>
          <a:prstGeom prst="line">
            <a:avLst/>
          </a:prstGeom>
          <a:ln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62" name="Straight Connector 17"/>
          <p:cNvSpPr/>
          <p:nvPr/>
        </p:nvSpPr>
        <p:spPr>
          <a:xfrm>
            <a:off x="628560" y="3082680"/>
            <a:ext cx="360" cy="360360"/>
          </a:xfrm>
          <a:prstGeom prst="line">
            <a:avLst/>
          </a:prstGeom>
          <a:ln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63" name="Straight Connector 18"/>
          <p:cNvSpPr/>
          <p:nvPr/>
        </p:nvSpPr>
        <p:spPr>
          <a:xfrm>
            <a:off x="2339640" y="3082680"/>
            <a:ext cx="360" cy="360360"/>
          </a:xfrm>
          <a:prstGeom prst="line">
            <a:avLst/>
          </a:prstGeom>
          <a:ln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64" name="TextBox 20"/>
          <p:cNvSpPr/>
          <p:nvPr/>
        </p:nvSpPr>
        <p:spPr>
          <a:xfrm>
            <a:off x="628560" y="3983040"/>
            <a:ext cx="3859200" cy="363960"/>
          </a:xfrm>
          <a:prstGeom prst="rect">
            <a:avLst/>
          </a:prstGeom>
          <a:solidFill>
            <a:srgbClr val="a5d7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Server/Client</a:t>
            </a:r>
            <a:endParaRPr b="0" lang="de-CH" sz="1800" spc="-1" strike="noStrike">
              <a:latin typeface="Arial"/>
            </a:endParaRPr>
          </a:p>
        </p:txBody>
      </p:sp>
      <p:sp>
        <p:nvSpPr>
          <p:cNvPr id="265" name="TextBox 21"/>
          <p:cNvSpPr/>
          <p:nvPr/>
        </p:nvSpPr>
        <p:spPr>
          <a:xfrm>
            <a:off x="1187640" y="4609080"/>
            <a:ext cx="3300120" cy="363960"/>
          </a:xfrm>
          <a:prstGeom prst="rect">
            <a:avLst/>
          </a:prstGeom>
          <a:solidFill>
            <a:srgbClr val="a5d7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Spiellogik</a:t>
            </a:r>
            <a:endParaRPr b="0" lang="de-CH" sz="1800" spc="-1" strike="noStrike">
              <a:latin typeface="Arial"/>
            </a:endParaRPr>
          </a:p>
        </p:txBody>
      </p:sp>
      <p:sp>
        <p:nvSpPr>
          <p:cNvPr id="266" name="TextBox 22"/>
          <p:cNvSpPr/>
          <p:nvPr/>
        </p:nvSpPr>
        <p:spPr>
          <a:xfrm>
            <a:off x="2267640" y="5251320"/>
            <a:ext cx="4824000" cy="363960"/>
          </a:xfrm>
          <a:prstGeom prst="rect">
            <a:avLst/>
          </a:prstGeom>
          <a:solidFill>
            <a:srgbClr val="a5d7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GUI</a:t>
            </a:r>
            <a:endParaRPr b="0" lang="de-CH" sz="1800" spc="-1" strike="noStrike">
              <a:latin typeface="Arial"/>
            </a:endParaRPr>
          </a:p>
        </p:txBody>
      </p:sp>
      <p:sp>
        <p:nvSpPr>
          <p:cNvPr id="267" name="TextBox 23"/>
          <p:cNvSpPr/>
          <p:nvPr/>
        </p:nvSpPr>
        <p:spPr>
          <a:xfrm>
            <a:off x="1187640" y="5877360"/>
            <a:ext cx="3300120" cy="363960"/>
          </a:xfrm>
          <a:prstGeom prst="rect">
            <a:avLst/>
          </a:prstGeom>
          <a:solidFill>
            <a:srgbClr val="a5d7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Tests</a:t>
            </a:r>
            <a:endParaRPr b="0" lang="de-CH" sz="1800" spc="-1" strike="noStrike">
              <a:latin typeface="Arial"/>
            </a:endParaRPr>
          </a:p>
        </p:txBody>
      </p:sp>
      <p:sp>
        <p:nvSpPr>
          <p:cNvPr id="268" name="TextBox 24"/>
          <p:cNvSpPr/>
          <p:nvPr/>
        </p:nvSpPr>
        <p:spPr>
          <a:xfrm>
            <a:off x="4983120" y="4568400"/>
            <a:ext cx="2972880" cy="363960"/>
          </a:xfrm>
          <a:prstGeom prst="rect">
            <a:avLst/>
          </a:prstGeom>
          <a:solidFill>
            <a:srgbClr val="a5d7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Extras </a:t>
            </a:r>
            <a:r>
              <a:rPr b="0" lang="en-GB" sz="1800" spc="-1" strike="noStrike">
                <a:solidFill>
                  <a:srgbClr val="000000"/>
                </a:solidFill>
                <a:latin typeface="Wingdings"/>
              </a:rPr>
              <a:t></a:t>
            </a:r>
            <a:endParaRPr b="0" lang="de-CH" sz="1800" spc="-1" strike="noStrike">
              <a:latin typeface="Arial"/>
            </a:endParaRPr>
          </a:p>
        </p:txBody>
      </p:sp>
      <p:sp>
        <p:nvSpPr>
          <p:cNvPr id="269" name="TextBox 26"/>
          <p:cNvSpPr/>
          <p:nvPr/>
        </p:nvSpPr>
        <p:spPr>
          <a:xfrm>
            <a:off x="323640" y="2637000"/>
            <a:ext cx="647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MS1</a:t>
            </a:r>
            <a:endParaRPr b="0" lang="de-CH" sz="1800" spc="-1" strike="noStrike">
              <a:latin typeface="Arial"/>
            </a:endParaRPr>
          </a:p>
        </p:txBody>
      </p:sp>
      <p:sp>
        <p:nvSpPr>
          <p:cNvPr id="270" name="TextBox 29"/>
          <p:cNvSpPr/>
          <p:nvPr/>
        </p:nvSpPr>
        <p:spPr>
          <a:xfrm>
            <a:off x="2095200" y="2655360"/>
            <a:ext cx="643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MS2</a:t>
            </a:r>
            <a:endParaRPr b="0" lang="de-CH" sz="1800" spc="-1" strike="noStrike">
              <a:latin typeface="Arial"/>
            </a:endParaRPr>
          </a:p>
        </p:txBody>
      </p:sp>
      <p:sp>
        <p:nvSpPr>
          <p:cNvPr id="271" name="TextBox 30"/>
          <p:cNvSpPr/>
          <p:nvPr/>
        </p:nvSpPr>
        <p:spPr>
          <a:xfrm>
            <a:off x="3924720" y="2648520"/>
            <a:ext cx="643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MS3</a:t>
            </a:r>
            <a:endParaRPr b="0" lang="de-CH" sz="1800" spc="-1" strike="noStrike">
              <a:latin typeface="Arial"/>
            </a:endParaRPr>
          </a:p>
        </p:txBody>
      </p:sp>
      <p:sp>
        <p:nvSpPr>
          <p:cNvPr id="272" name="TextBox 31"/>
          <p:cNvSpPr/>
          <p:nvPr/>
        </p:nvSpPr>
        <p:spPr>
          <a:xfrm>
            <a:off x="5906520" y="2676960"/>
            <a:ext cx="643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MS4</a:t>
            </a:r>
            <a:endParaRPr b="0" lang="de-CH" sz="1800" spc="-1" strike="noStrike">
              <a:latin typeface="Arial"/>
            </a:endParaRPr>
          </a:p>
        </p:txBody>
      </p:sp>
      <p:sp>
        <p:nvSpPr>
          <p:cNvPr id="273" name="TextBox 32"/>
          <p:cNvSpPr/>
          <p:nvPr/>
        </p:nvSpPr>
        <p:spPr>
          <a:xfrm>
            <a:off x="7596360" y="2676960"/>
            <a:ext cx="719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MS5</a:t>
            </a:r>
            <a:endParaRPr b="0" lang="de-CH" sz="1800" spc="-1" strike="noStrike"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sldNum" idx="22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CH" sz="9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F362F15-0526-4453-830D-EDCF74C47343}" type="slidenum">
              <a:rPr b="0" lang="de-CH" sz="900" spc="-1" strike="noStrike">
                <a:solidFill>
                  <a:srgbClr val="787878"/>
                </a:solidFill>
                <a:latin typeface="Aptos"/>
              </a:rPr>
              <a:t>&lt;Foliennummer&gt;</a:t>
            </a:fld>
            <a:endParaRPr b="0" lang="de-CH" sz="900" spc="-1" strike="noStrike">
              <a:latin typeface="Times New Roman"/>
            </a:endParaRPr>
          </a:p>
        </p:txBody>
      </p:sp>
    </p:spTree>
  </p:cSld>
  <p:transition spd="slow">
    <p:fade/>
  </p:transition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 5"/>
          <p:cNvSpPr/>
          <p:nvPr/>
        </p:nvSpPr>
        <p:spPr>
          <a:xfrm>
            <a:off x="0" y="548640"/>
            <a:ext cx="1691280" cy="935640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3300" spc="-1" strike="noStrike">
                <a:solidFill>
                  <a:srgbClr val="000000"/>
                </a:solidFill>
                <a:latin typeface="Aptos Display"/>
              </a:rPr>
              <a:t>QA</a:t>
            </a:r>
            <a:endParaRPr b="0" lang="en-DE" sz="33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sldNum" idx="23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CH" sz="9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FBFC7E2-F671-482C-A0C0-90040DEBDA69}" type="slidenum">
              <a:rPr b="0" lang="de-CH" sz="900" spc="-1" strike="noStrike">
                <a:solidFill>
                  <a:srgbClr val="787878"/>
                </a:solidFill>
                <a:latin typeface="Aptos"/>
              </a:rPr>
              <a:t>&lt;Foliennummer&gt;</a:t>
            </a:fld>
            <a:endParaRPr b="0" lang="de-CH" sz="900" spc="-1" strike="noStrike">
              <a:latin typeface="Times New Roman"/>
            </a:endParaRPr>
          </a:p>
        </p:txBody>
      </p:sp>
      <p:pic>
        <p:nvPicPr>
          <p:cNvPr id="278" name="Picture 3" descr="A graph of lines of code&#10;&#10;Description automatically generated"/>
          <p:cNvPicPr/>
          <p:nvPr/>
        </p:nvPicPr>
        <p:blipFill>
          <a:blip r:embed="rId1"/>
          <a:stretch/>
        </p:blipFill>
        <p:spPr>
          <a:xfrm>
            <a:off x="874080" y="1690560"/>
            <a:ext cx="7543440" cy="4531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angle 5"/>
          <p:cNvSpPr/>
          <p:nvPr/>
        </p:nvSpPr>
        <p:spPr>
          <a:xfrm>
            <a:off x="0" y="548640"/>
            <a:ext cx="1691280" cy="935640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3300" spc="-1" strike="noStrike">
                <a:solidFill>
                  <a:srgbClr val="000000"/>
                </a:solidFill>
                <a:latin typeface="Aptos Display"/>
              </a:rPr>
              <a:t>QA</a:t>
            </a:r>
            <a:endParaRPr b="0" lang="en-DE" sz="33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sldNum" idx="24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CH" sz="9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6B34212E-FAA1-420C-B7C2-8312392B00F9}" type="slidenum">
              <a:rPr b="0" lang="de-CH" sz="900" spc="-1" strike="noStrike">
                <a:solidFill>
                  <a:srgbClr val="787878"/>
                </a:solidFill>
                <a:latin typeface="Aptos"/>
              </a:rPr>
              <a:t>&lt;Foliennummer&gt;</a:t>
            </a:fld>
            <a:endParaRPr b="0" lang="de-CH" sz="900" spc="-1" strike="noStrike">
              <a:latin typeface="Times New Roman"/>
            </a:endParaRPr>
          </a:p>
        </p:txBody>
      </p:sp>
      <p:pic>
        <p:nvPicPr>
          <p:cNvPr id="282" name="Picture 7" descr="A graph of different colored lines&#10;&#10;Description automatically generated"/>
          <p:cNvPicPr/>
          <p:nvPr/>
        </p:nvPicPr>
        <p:blipFill>
          <a:blip r:embed="rId1"/>
          <a:stretch/>
        </p:blipFill>
        <p:spPr>
          <a:xfrm>
            <a:off x="755640" y="1722600"/>
            <a:ext cx="7382520" cy="443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Rectangle 5"/>
          <p:cNvSpPr/>
          <p:nvPr/>
        </p:nvSpPr>
        <p:spPr>
          <a:xfrm>
            <a:off x="0" y="548640"/>
            <a:ext cx="1691280" cy="935640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3300" spc="-1" strike="noStrike">
                <a:solidFill>
                  <a:srgbClr val="000000"/>
                </a:solidFill>
                <a:latin typeface="Aptos Display"/>
              </a:rPr>
              <a:t>QA</a:t>
            </a:r>
            <a:endParaRPr b="0" lang="en-DE" sz="33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sldNum" idx="25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CH" sz="9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5D99E27-BC36-4155-A09C-DBB6ABF8CB60}" type="slidenum">
              <a:rPr b="0" lang="de-CH" sz="900" spc="-1" strike="noStrike">
                <a:solidFill>
                  <a:srgbClr val="787878"/>
                </a:solidFill>
                <a:latin typeface="Aptos"/>
              </a:rPr>
              <a:t>&lt;Foliennummer&gt;</a:t>
            </a:fld>
            <a:endParaRPr b="0" lang="de-CH" sz="900" spc="-1" strike="noStrike">
              <a:latin typeface="Times New Roman"/>
            </a:endParaRPr>
          </a:p>
        </p:txBody>
      </p:sp>
      <p:pic>
        <p:nvPicPr>
          <p:cNvPr id="286" name="Picture 7" descr="A graph of a number of people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816480" y="1802880"/>
            <a:ext cx="7376040" cy="4440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 6"/>
          <p:cNvSpPr/>
          <p:nvPr/>
        </p:nvSpPr>
        <p:spPr>
          <a:xfrm>
            <a:off x="0" y="548640"/>
            <a:ext cx="3635640" cy="935640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3300" spc="-1" strike="noStrike">
                <a:solidFill>
                  <a:srgbClr val="000000"/>
                </a:solidFill>
                <a:latin typeface="Aptos Display"/>
              </a:rPr>
              <a:t>“</a:t>
            </a:r>
            <a:r>
              <a:rPr b="0" lang="en-GB" sz="3300" spc="-1" strike="noStrike">
                <a:solidFill>
                  <a:srgbClr val="000000"/>
                </a:solidFill>
                <a:latin typeface="Aptos Display"/>
              </a:rPr>
              <a:t>Rules to code”</a:t>
            </a:r>
            <a:endParaRPr b="0" lang="en-DE" sz="33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289" name="Picture 12" descr="A diagram of a computer game&#10;&#10;Description automatically generated"/>
          <p:cNvPicPr/>
          <p:nvPr/>
        </p:nvPicPr>
        <p:blipFill>
          <a:blip r:embed="rId1"/>
          <a:stretch/>
        </p:blipFill>
        <p:spPr>
          <a:xfrm>
            <a:off x="866160" y="1788120"/>
            <a:ext cx="7411320" cy="44402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0DBDE25B-4DF0-4C1B-A889-F890BF9F186A}" type="slidenum">
              <a:t>14</a:t>
            </a:fld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angle 6"/>
          <p:cNvSpPr/>
          <p:nvPr/>
        </p:nvSpPr>
        <p:spPr>
          <a:xfrm>
            <a:off x="0" y="548640"/>
            <a:ext cx="3635640" cy="935640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3300" spc="-1" strike="noStrike">
                <a:solidFill>
                  <a:srgbClr val="000000"/>
                </a:solidFill>
                <a:latin typeface="Aptos Display"/>
              </a:rPr>
              <a:t>“</a:t>
            </a:r>
            <a:r>
              <a:rPr b="0" lang="en-GB" sz="3300" spc="-1" strike="noStrike">
                <a:solidFill>
                  <a:srgbClr val="000000"/>
                </a:solidFill>
                <a:latin typeface="Aptos Display"/>
              </a:rPr>
              <a:t>Rules to code”</a:t>
            </a:r>
            <a:endParaRPr b="0" lang="en-DE" sz="33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292" name="Picture 3" descr="A diagram of a game&#10;&#10;Description automatically generated"/>
          <p:cNvPicPr/>
          <p:nvPr/>
        </p:nvPicPr>
        <p:blipFill>
          <a:blip r:embed="rId1"/>
          <a:stretch/>
        </p:blipFill>
        <p:spPr>
          <a:xfrm>
            <a:off x="611280" y="1712520"/>
            <a:ext cx="7505280" cy="438120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A756A6EA-DB8A-41AD-90E0-67AD727F425A}" type="slidenum">
              <a:t>15</a:t>
            </a:fld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Rectangle 5"/>
          <p:cNvSpPr/>
          <p:nvPr/>
        </p:nvSpPr>
        <p:spPr>
          <a:xfrm>
            <a:off x="0" y="548640"/>
            <a:ext cx="3635640" cy="935640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3300" spc="-1" strike="noStrike">
                <a:solidFill>
                  <a:srgbClr val="000000"/>
                </a:solidFill>
                <a:latin typeface="Aptos Display"/>
              </a:rPr>
              <a:t>“</a:t>
            </a:r>
            <a:r>
              <a:rPr b="0" lang="en-GB" sz="3300" spc="-1" strike="noStrike">
                <a:solidFill>
                  <a:srgbClr val="000000"/>
                </a:solidFill>
                <a:latin typeface="Aptos Display"/>
              </a:rPr>
              <a:t>Technology!”</a:t>
            </a:r>
            <a:endParaRPr b="0" lang="en-DE" sz="33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295" name="Picture 7" descr="A green and white logo&#10;&#10;Description automatically generated"/>
          <p:cNvPicPr/>
          <p:nvPr/>
        </p:nvPicPr>
        <p:blipFill>
          <a:blip r:embed="rId1"/>
          <a:stretch/>
        </p:blipFill>
        <p:spPr>
          <a:xfrm>
            <a:off x="251640" y="1894320"/>
            <a:ext cx="1498320" cy="1505160"/>
          </a:xfrm>
          <a:prstGeom prst="rect">
            <a:avLst/>
          </a:prstGeom>
          <a:ln w="0">
            <a:noFill/>
          </a:ln>
        </p:spPr>
      </p:pic>
      <p:sp>
        <p:nvSpPr>
          <p:cNvPr id="296" name="PlaceHolder 2"/>
          <p:cNvSpPr>
            <a:spLocks noGrp="1"/>
          </p:cNvSpPr>
          <p:nvPr>
            <p:ph type="sldNum" idx="26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CH" sz="9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3E27158-04FA-4787-ACBE-D903458A3347}" type="slidenum">
              <a:rPr b="0" lang="de-CH" sz="900" spc="-1" strike="noStrike">
                <a:solidFill>
                  <a:srgbClr val="787878"/>
                </a:solidFill>
                <a:latin typeface="Aptos"/>
              </a:rPr>
              <a:t>&lt;Foliennummer&gt;</a:t>
            </a:fld>
            <a:endParaRPr b="0" lang="de-CH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 5"/>
          <p:cNvSpPr/>
          <p:nvPr/>
        </p:nvSpPr>
        <p:spPr>
          <a:xfrm>
            <a:off x="0" y="548640"/>
            <a:ext cx="3635640" cy="935640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3300" spc="-1" strike="noStrike">
                <a:solidFill>
                  <a:srgbClr val="000000"/>
                </a:solidFill>
                <a:latin typeface="Aptos Display"/>
              </a:rPr>
              <a:t>“</a:t>
            </a:r>
            <a:r>
              <a:rPr b="0" lang="en-GB" sz="3300" spc="-1" strike="noStrike">
                <a:solidFill>
                  <a:srgbClr val="000000"/>
                </a:solidFill>
                <a:latin typeface="Aptos Display"/>
              </a:rPr>
              <a:t>Technology!”</a:t>
            </a:r>
            <a:endParaRPr b="0" lang="en-DE" sz="33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299" name="Picture 7" descr="A green and white logo&#10;&#10;Description automatically generated"/>
          <p:cNvPicPr/>
          <p:nvPr/>
        </p:nvPicPr>
        <p:blipFill>
          <a:blip r:embed="rId1"/>
          <a:stretch/>
        </p:blipFill>
        <p:spPr>
          <a:xfrm>
            <a:off x="251640" y="1894320"/>
            <a:ext cx="1498320" cy="1505160"/>
          </a:xfrm>
          <a:prstGeom prst="rect">
            <a:avLst/>
          </a:prstGeom>
          <a:ln w="0">
            <a:noFill/>
          </a:ln>
        </p:spPr>
      </p:pic>
      <p:pic>
        <p:nvPicPr>
          <p:cNvPr id="300" name="Picture 9" descr="A blue file with white lines&#10;&#10;Description automatically generated"/>
          <p:cNvPicPr/>
          <p:nvPr/>
        </p:nvPicPr>
        <p:blipFill>
          <a:blip r:embed="rId2"/>
          <a:stretch/>
        </p:blipFill>
        <p:spPr>
          <a:xfrm>
            <a:off x="1818000" y="3603600"/>
            <a:ext cx="1287360" cy="12873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22A4312-A87A-4BC0-8B5D-EF9A5A73D418}" type="slidenum">
              <a:t>17</a:t>
            </a:fld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Rectangle 5"/>
          <p:cNvSpPr/>
          <p:nvPr/>
        </p:nvSpPr>
        <p:spPr>
          <a:xfrm>
            <a:off x="0" y="548640"/>
            <a:ext cx="3635640" cy="935640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3300" spc="-1" strike="noStrike">
                <a:solidFill>
                  <a:srgbClr val="000000"/>
                </a:solidFill>
                <a:latin typeface="Aptos Display"/>
              </a:rPr>
              <a:t>“</a:t>
            </a:r>
            <a:r>
              <a:rPr b="0" lang="en-GB" sz="3300" spc="-1" strike="noStrike">
                <a:solidFill>
                  <a:srgbClr val="000000"/>
                </a:solidFill>
                <a:latin typeface="Aptos Display"/>
              </a:rPr>
              <a:t>Technology!”</a:t>
            </a:r>
            <a:endParaRPr b="0" lang="en-DE" sz="33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303" name="Picture 7" descr="A green and white logo&#10;&#10;Description automatically generated"/>
          <p:cNvPicPr/>
          <p:nvPr/>
        </p:nvPicPr>
        <p:blipFill>
          <a:blip r:embed="rId1"/>
          <a:stretch/>
        </p:blipFill>
        <p:spPr>
          <a:xfrm>
            <a:off x="251640" y="1894320"/>
            <a:ext cx="1498320" cy="1505160"/>
          </a:xfrm>
          <a:prstGeom prst="rect">
            <a:avLst/>
          </a:prstGeom>
          <a:ln w="0">
            <a:noFill/>
          </a:ln>
        </p:spPr>
      </p:pic>
      <p:pic>
        <p:nvPicPr>
          <p:cNvPr id="304" name="Picture 9" descr="A blue file with white lines&#10;&#10;Description automatically generated"/>
          <p:cNvPicPr/>
          <p:nvPr/>
        </p:nvPicPr>
        <p:blipFill>
          <a:blip r:embed="rId2"/>
          <a:stretch/>
        </p:blipFill>
        <p:spPr>
          <a:xfrm>
            <a:off x="1818000" y="3603600"/>
            <a:ext cx="1287360" cy="1287360"/>
          </a:xfrm>
          <a:prstGeom prst="rect">
            <a:avLst/>
          </a:prstGeom>
          <a:ln w="0">
            <a:noFill/>
          </a:ln>
        </p:spPr>
      </p:pic>
      <p:pic>
        <p:nvPicPr>
          <p:cNvPr id="305" name="Picture 15" descr="A black text on a white background&#10;&#10;Description automatically generated"/>
          <p:cNvPicPr/>
          <p:nvPr/>
        </p:nvPicPr>
        <p:blipFill>
          <a:blip r:embed="rId3"/>
          <a:stretch/>
        </p:blipFill>
        <p:spPr>
          <a:xfrm>
            <a:off x="2939040" y="1690560"/>
            <a:ext cx="2640600" cy="19778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1C1C6C4-447E-4393-B5CF-2C79F17E2899}" type="slidenum">
              <a:t>18</a:t>
            </a:fld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Rectangle 5"/>
          <p:cNvSpPr/>
          <p:nvPr/>
        </p:nvSpPr>
        <p:spPr>
          <a:xfrm>
            <a:off x="0" y="548640"/>
            <a:ext cx="3635640" cy="935640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3300" spc="-1" strike="noStrike">
                <a:solidFill>
                  <a:srgbClr val="000000"/>
                </a:solidFill>
                <a:latin typeface="Aptos Display"/>
              </a:rPr>
              <a:t>“</a:t>
            </a:r>
            <a:r>
              <a:rPr b="0" lang="en-GB" sz="3300" spc="-1" strike="noStrike">
                <a:solidFill>
                  <a:srgbClr val="000000"/>
                </a:solidFill>
                <a:latin typeface="Aptos Display"/>
              </a:rPr>
              <a:t>Technology!”</a:t>
            </a:r>
            <a:endParaRPr b="0" lang="en-DE" sz="33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308" name="Picture 7" descr="A green and white logo&#10;&#10;Description automatically generated"/>
          <p:cNvPicPr/>
          <p:nvPr/>
        </p:nvPicPr>
        <p:blipFill>
          <a:blip r:embed="rId1"/>
          <a:stretch/>
        </p:blipFill>
        <p:spPr>
          <a:xfrm>
            <a:off x="251640" y="1894320"/>
            <a:ext cx="1498320" cy="1505160"/>
          </a:xfrm>
          <a:prstGeom prst="rect">
            <a:avLst/>
          </a:prstGeom>
          <a:ln w="0">
            <a:noFill/>
          </a:ln>
        </p:spPr>
      </p:pic>
      <p:pic>
        <p:nvPicPr>
          <p:cNvPr id="309" name="Picture 9" descr="A blue file with white lines&#10;&#10;Description automatically generated"/>
          <p:cNvPicPr/>
          <p:nvPr/>
        </p:nvPicPr>
        <p:blipFill>
          <a:blip r:embed="rId2"/>
          <a:stretch/>
        </p:blipFill>
        <p:spPr>
          <a:xfrm>
            <a:off x="1818000" y="3603600"/>
            <a:ext cx="1287360" cy="1287360"/>
          </a:xfrm>
          <a:prstGeom prst="rect">
            <a:avLst/>
          </a:prstGeom>
          <a:ln w="0">
            <a:noFill/>
          </a:ln>
        </p:spPr>
      </p:pic>
      <p:pic>
        <p:nvPicPr>
          <p:cNvPr id="310" name="Picture 13" descr="A blue and purple circle with white text&#10;&#10;Description automatically generated"/>
          <p:cNvPicPr/>
          <p:nvPr/>
        </p:nvPicPr>
        <p:blipFill>
          <a:blip r:embed="rId3"/>
          <a:stretch/>
        </p:blipFill>
        <p:spPr>
          <a:xfrm>
            <a:off x="5444640" y="3531600"/>
            <a:ext cx="1431360" cy="1431360"/>
          </a:xfrm>
          <a:prstGeom prst="rect">
            <a:avLst/>
          </a:prstGeom>
          <a:ln w="0">
            <a:noFill/>
          </a:ln>
        </p:spPr>
      </p:pic>
      <p:pic>
        <p:nvPicPr>
          <p:cNvPr id="311" name="Picture 15" descr="A black text on a white background&#10;&#10;Description automatically generated"/>
          <p:cNvPicPr/>
          <p:nvPr/>
        </p:nvPicPr>
        <p:blipFill>
          <a:blip r:embed="rId4"/>
          <a:stretch/>
        </p:blipFill>
        <p:spPr>
          <a:xfrm>
            <a:off x="2939040" y="1690560"/>
            <a:ext cx="2640600" cy="19778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B24FBCF-C6A2-44AA-B628-0B59FFC406E7}" type="slidenum">
              <a:t>19</a:t>
            </a:fld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 23"/>
          <p:cNvSpPr/>
          <p:nvPr/>
        </p:nvSpPr>
        <p:spPr>
          <a:xfrm>
            <a:off x="-36360" y="562320"/>
            <a:ext cx="4248000" cy="863640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3300" spc="-1" strike="noStrike">
                <a:solidFill>
                  <a:srgbClr val="000000"/>
                </a:solidFill>
                <a:latin typeface="Aptos Display"/>
              </a:rPr>
              <a:t>Mockup/Regeln</a:t>
            </a:r>
            <a:endParaRPr b="0" lang="en-DE" sz="33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dt" idx="19"/>
          </p:nvPr>
        </p:nvSpPr>
        <p:spPr>
          <a:xfrm>
            <a:off x="62856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de-CH" sz="9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de-CH" sz="900" spc="-1" strike="noStrike">
                <a:solidFill>
                  <a:srgbClr val="787878"/>
                </a:solidFill>
                <a:latin typeface="Aptos"/>
              </a:rPr>
              <a:t> </a:t>
            </a:r>
            <a:endParaRPr b="0" lang="de-CH" sz="900" spc="-1" strike="noStrike">
              <a:latin typeface="Times New Roman"/>
            </a:endParaRPr>
          </a:p>
        </p:txBody>
      </p:sp>
      <p:pic>
        <p:nvPicPr>
          <p:cNvPr id="217" name="Picture 1" descr=""/>
          <p:cNvPicPr/>
          <p:nvPr/>
        </p:nvPicPr>
        <p:blipFill>
          <a:blip r:embed="rId1"/>
          <a:stretch/>
        </p:blipFill>
        <p:spPr>
          <a:xfrm>
            <a:off x="233640" y="1548000"/>
            <a:ext cx="8676000" cy="517284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0AA9B3E3-780E-4595-829F-1B7F9F584FBA}" type="slidenum">
              <a:t>2</a:t>
            </a:fld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5"/>
          <p:cNvSpPr/>
          <p:nvPr/>
        </p:nvSpPr>
        <p:spPr>
          <a:xfrm>
            <a:off x="0" y="548640"/>
            <a:ext cx="3635640" cy="935640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3300" spc="-1" strike="noStrike">
                <a:solidFill>
                  <a:srgbClr val="000000"/>
                </a:solidFill>
                <a:latin typeface="Aptos Display"/>
              </a:rPr>
              <a:t>“</a:t>
            </a:r>
            <a:r>
              <a:rPr b="0" lang="en-GB" sz="3300" spc="-1" strike="noStrike">
                <a:solidFill>
                  <a:srgbClr val="000000"/>
                </a:solidFill>
                <a:latin typeface="Aptos Display"/>
              </a:rPr>
              <a:t>Technology!”</a:t>
            </a:r>
            <a:endParaRPr b="0" lang="en-DE" sz="33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314" name="Picture 7" descr="A green and white logo&#10;&#10;Description automatically generated"/>
          <p:cNvPicPr/>
          <p:nvPr/>
        </p:nvPicPr>
        <p:blipFill>
          <a:blip r:embed="rId1"/>
          <a:stretch/>
        </p:blipFill>
        <p:spPr>
          <a:xfrm>
            <a:off x="251640" y="1894320"/>
            <a:ext cx="1498320" cy="1505160"/>
          </a:xfrm>
          <a:prstGeom prst="rect">
            <a:avLst/>
          </a:prstGeom>
          <a:ln w="0">
            <a:noFill/>
          </a:ln>
        </p:spPr>
      </p:pic>
      <p:pic>
        <p:nvPicPr>
          <p:cNvPr id="315" name="Picture 9" descr="A blue file with white lines&#10;&#10;Description automatically generated"/>
          <p:cNvPicPr/>
          <p:nvPr/>
        </p:nvPicPr>
        <p:blipFill>
          <a:blip r:embed="rId2"/>
          <a:stretch/>
        </p:blipFill>
        <p:spPr>
          <a:xfrm>
            <a:off x="1818000" y="3603600"/>
            <a:ext cx="1287360" cy="1287360"/>
          </a:xfrm>
          <a:prstGeom prst="rect">
            <a:avLst/>
          </a:prstGeom>
          <a:ln w="0">
            <a:noFill/>
          </a:ln>
        </p:spPr>
      </p:pic>
      <p:pic>
        <p:nvPicPr>
          <p:cNvPr id="316" name="Picture 11" descr="A colorful logo on a black background&#10;&#10;Description automatically generated"/>
          <p:cNvPicPr/>
          <p:nvPr/>
        </p:nvPicPr>
        <p:blipFill>
          <a:blip r:embed="rId3"/>
          <a:stretch/>
        </p:blipFill>
        <p:spPr>
          <a:xfrm>
            <a:off x="6701400" y="1894320"/>
            <a:ext cx="2376000" cy="1330200"/>
          </a:xfrm>
          <a:prstGeom prst="rect">
            <a:avLst/>
          </a:prstGeom>
          <a:ln w="0">
            <a:noFill/>
          </a:ln>
        </p:spPr>
      </p:pic>
      <p:pic>
        <p:nvPicPr>
          <p:cNvPr id="317" name="Picture 13" descr="A blue and purple circle with white text&#10;&#10;Description automatically generated"/>
          <p:cNvPicPr/>
          <p:nvPr/>
        </p:nvPicPr>
        <p:blipFill>
          <a:blip r:embed="rId4"/>
          <a:stretch/>
        </p:blipFill>
        <p:spPr>
          <a:xfrm>
            <a:off x="5444640" y="3531600"/>
            <a:ext cx="1431360" cy="1431360"/>
          </a:xfrm>
          <a:prstGeom prst="rect">
            <a:avLst/>
          </a:prstGeom>
          <a:ln w="0">
            <a:noFill/>
          </a:ln>
        </p:spPr>
      </p:pic>
      <p:pic>
        <p:nvPicPr>
          <p:cNvPr id="318" name="Picture 15" descr="A black text on a white background&#10;&#10;Description automatically generated"/>
          <p:cNvPicPr/>
          <p:nvPr/>
        </p:nvPicPr>
        <p:blipFill>
          <a:blip r:embed="rId5"/>
          <a:stretch/>
        </p:blipFill>
        <p:spPr>
          <a:xfrm>
            <a:off x="2939040" y="1690560"/>
            <a:ext cx="2640600" cy="19778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B2DDE12-04C3-42B8-A2E7-BA4818C03B17}" type="slidenum">
              <a:t>20</a:t>
            </a:fld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Box 4"/>
          <p:cNvSpPr/>
          <p:nvPr/>
        </p:nvSpPr>
        <p:spPr>
          <a:xfrm>
            <a:off x="2663640" y="2967480"/>
            <a:ext cx="3816000" cy="100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GB" sz="6000" spc="-1" strike="noStrike">
                <a:solidFill>
                  <a:srgbClr val="000000"/>
                </a:solidFill>
                <a:latin typeface="Aptos"/>
              </a:rPr>
              <a:t>DEMO</a:t>
            </a:r>
            <a:endParaRPr b="0" lang="de-CH" sz="6000" spc="-1" strike="noStrike">
              <a:latin typeface="Arial"/>
            </a:endParaRPr>
          </a:p>
        </p:txBody>
      </p:sp>
      <p:pic>
        <p:nvPicPr>
          <p:cNvPr id="320" name="3D Model 1" descr="Dice 6 Sided 16mm"/>
          <p:cNvPicPr/>
          <p:nvPr/>
        </p:nvPicPr>
        <p:blipFill>
          <a:blip r:embed="rId1"/>
          <a:stretch/>
        </p:blipFill>
        <p:spPr>
          <a:xfrm>
            <a:off x="-2772720" y="-3100680"/>
            <a:ext cx="3624480" cy="3719520"/>
          </a:xfrm>
          <a:prstGeom prst="rect">
            <a:avLst/>
          </a:prstGeom>
          <a:ln w="0">
            <a:noFill/>
          </a:ln>
        </p:spPr>
      </p:pic>
      <p:pic>
        <p:nvPicPr>
          <p:cNvPr id="321" name="3D Model 3" descr="Dice 6 Sided 16mm"/>
          <p:cNvPicPr/>
          <p:nvPr/>
        </p:nvPicPr>
        <p:blipFill>
          <a:blip r:embed="rId2"/>
          <a:stretch/>
        </p:blipFill>
        <p:spPr>
          <a:xfrm>
            <a:off x="6015240" y="-2625120"/>
            <a:ext cx="3281760" cy="3243960"/>
          </a:xfrm>
          <a:prstGeom prst="rect">
            <a:avLst/>
          </a:prstGeom>
          <a:ln w="0">
            <a:noFill/>
          </a:ln>
        </p:spPr>
      </p:pic>
      <p:pic>
        <p:nvPicPr>
          <p:cNvPr id="322" name="3D Model 5" descr="Dice 6 Sided 16mm"/>
          <p:cNvPicPr/>
          <p:nvPr/>
        </p:nvPicPr>
        <p:blipFill>
          <a:blip r:embed="rId3"/>
          <a:stretch/>
        </p:blipFill>
        <p:spPr>
          <a:xfrm>
            <a:off x="2663640" y="-3122640"/>
            <a:ext cx="2755080" cy="2755080"/>
          </a:xfrm>
          <a:prstGeom prst="rect">
            <a:avLst/>
          </a:prstGeom>
          <a:ln w="0">
            <a:noFill/>
          </a:ln>
        </p:spPr>
      </p:pic>
      <p:sp>
        <p:nvSpPr>
          <p:cNvPr id="323" name="PlaceHolder 1"/>
          <p:cNvSpPr>
            <a:spLocks noGrp="1"/>
          </p:cNvSpPr>
          <p:nvPr>
            <p:ph type="sldNum" idx="27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CH" sz="9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9013DC7-8F08-4C22-8A6C-497E9B05275E}" type="slidenum">
              <a:rPr b="0" lang="de-CH" sz="900" spc="-1" strike="noStrike">
                <a:solidFill>
                  <a:srgbClr val="787878"/>
                </a:solidFill>
                <a:latin typeface="Aptos"/>
              </a:rPr>
              <a:t>&lt;Foliennummer&gt;</a:t>
            </a:fld>
            <a:endParaRPr b="0" lang="de-CH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mph" presetSubtype="128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32" dur="3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nodeType="withEffect" fill="hold" presetClass="emph" presetSubtype="128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3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nodeType="withEffect" fill="hold" presetClass="path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23 0.01227 L -0.1323 0.0125 C -0.14341 0.01922 -0.15539 0.02431 -0.16563 0.03287 C -0.2125 0.07199 -0.17743 0.05811 -0.20417 0.06713 C -0.21302 0.07871 -0.2132 0.07986 -0.22466 0.09098 C -0.22969 0.09584 -0.23542 0.09931 -0.24011 0.10463 C -0.24914 0.11528 -0.25712 0.12755 -0.26563 0.13889 C -0.2691 0.14352 -0.27292 0.14769 -0.27605 0.15255 C -0.28021 0.15926 -0.2842 0.16598 -0.28872 0.17292 C -0.31997 0.21783 -0.3066 0.18658 -0.35035 0.26181 C -0.35625 0.27199 -0.36198 0.28264 -0.36823 0.2926 C -0.37153 0.29746 -0.37587 0.3007 -0.37865 0.30625 C -0.38282 0.31459 -0.38438 0.325 -0.38872 0.33357 C -0.4033 0.36158 -0.41945 0.38843 -0.4349 0.41551 C -0.44688 0.43611 -0.44618 0.43241 -0.45799 0.45649 C -0.46337 0.46783 -0.46789 0.4794 -0.47361 0.49074 C -0.47986 0.50371 -0.4875 0.51528 -0.49393 0.52848 C -0.50052 0.54167 -0.50504 0.55649 -0.51181 0.56945 C -0.51702 0.5794 -0.52518 0.58635 -0.52986 0.59676 C -0.54236 0.62524 -0.55243 0.65579 -0.5632 0.68565 C -0.56771 0.69792 -0.5724 0.71019 -0.57605 0.72315 C -0.59497 0.79306 -0.57657 0.72871 -0.59896 0.79838 C -0.60261 0.80973 -0.60556 0.82153 -0.6092 0.83264 C -0.6198 0.86389 -0.62205 0.86667 -0.6349 0.89399 C -0.64809 0.95579 -0.62813 0.86829 -0.65539 0.95903 C -0.66198 0.98102 -0.65851 0.97084 -0.66563 0.98982 C -0.67327 1.02986 -0.66111 0.9713 -0.67587 1.02061 C -0.67761 1.02616 -0.67743 1.03218 -0.67848 1.03774 C -0.67986 1.04468 -0.6823 1.05139 -0.68368 1.05834 C -0.68473 1.06389 -0.68507 1.06968 -0.68629 1.07547 C -0.68681 1.07894 -0.68802 1.08218 -0.68872 1.08565 C -0.68976 1.09005 -0.69045 1.09468 -0.69132 1.09931 C -0.69202 1.10278 -0.69323 1.10602 -0.69393 1.10949 C -0.6967 1.12315 -0.70157 1.15047 -0.70157 1.1507 C -0.7257 1.00695 -0.69566 1.17199 -0.72986 1.02755 C -0.73855 0.99074 -0.74809 0.91366 -0.76059 0.88056 C -0.76563 0.8669 -0.77136 0.85348 -0.77587 0.83959 C -0.78403 0.81574 -0.79028 0.79098 -0.79914 0.7676 C -0.80243 0.75857 -0.80469 0.74861 -0.8092 0.74028 C -0.81945 0.72223 -0.83056 0.70486 -0.84254 0.68889 C -0.85452 0.67315 -0.86511 0.6551 -0.87848 0.64121 C -0.88629 0.63311 -0.89341 0.62477 -0.90157 0.61713 C -0.91806 0.60186 -0.94011 0.58449 -0.95799 0.57292 C -0.96546 0.56783 -0.97344 0.56412 -0.98091 0.55926 C -0.98698 0.5551 -0.99271 0.54977 -0.99879 0.54537 C -1.0073 0.53959 -1.01598 0.53403 -1.02448 0.52848 C -1.02796 0.52616 -1.03091 0.52153 -1.03473 0.52153 L -1.05278 0.52153 E">
                                      <p:cBhvr>
                                        <p:cTn id="36" dur="3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nodeType="withEffect" fill="hold" presetClass="path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217 -0.01041 C 0.03541 -0.0081 0.06892 -0.00393 0.08506 0.00301 C 0.14357 0.02848 0.11597 0.01875 0.15156 0.03866 C 0.15868 0.0426 0.16614 0.0456 0.17326 0.04977 C 0.19027 0.05949 0.21701 0.07732 0.23159 0.08982 C 0.25034 0.10579 0.26736 0.1257 0.28663 0.14074 C 0.296 0.14815 0.3059 0.15486 0.31493 0.16297 C 0.32916 0.17593 0.35763 0.20672 0.36996 0.22292 C 0.39097 0.25023 0.41562 0.27431 0.43159 0.30718 C 0.44774 0.34051 0.4625 0.37523 0.47986 0.40741 C 0.49774 0.44005 0.51597 0.46968 0.52986 0.5051 C 0.54756 0.54954 0.55816 0.58982 0.57152 0.63843 C 0.57743 0.65973 0.58298 0.68125 0.58819 0.70278 C 0.58923 0.70648 0.58888 0.71042 0.58993 0.71389 C 0.60364 0.75857 0.59635 0.72269 0.60659 0.76297 C 0.61128 0.78125 0.61597 0.79977 0.61996 0.81852 C 0.62204 0.82801 0.62256 0.83797 0.625 0.84746 C 0.62708 0.85579 0.6309 0.86343 0.63333 0.87176 C 0.63541 0.87894 0.63645 0.88658 0.63819 0.89398 C 0.63993 0.9007 0.64166 0.90741 0.64322 0.91412 C 0.64444 0.93033 0.64496 0.94676 0.64652 0.96297 C 0.65486 1.04236 0.65017 0.98403 0.65659 1.02732 C 0.65763 1.03449 0.6585 1.04885 0.65989 1.05625 C 0.66076 1.06088 0.66215 1.06505 0.66319 1.06968 C 0.66736 1.10834 0.6618 1.05996 0.66822 1.10301 C 0.66961 1.11181 0.66979 1.12084 0.67152 1.12963 C 0.67274 1.13473 0.67413 1.13982 0.675 1.14514 C 0.67673 1.15625 0.67864 1.175 0.67986 1.1875 C 0.69826 1.1301 0.70468 1.10162 0.72986 1.05185 C 0.7401 1.03172 0.75364 1.01459 0.76319 0.99398 C 0.78368 0.95 0.79253 0.89514 0.81996 0.85857 C 0.82881 0.84653 0.83802 0.83519 0.84652 0.82292 C 0.86493 0.79699 0.88298 0.76644 0.90329 0.74283 C 0.91493 0.7294 0.92829 0.71852 0.93993 0.7051 C 0.95243 0.69051 0.9967 0.62848 1.01493 0.61621 C 1.04809 0.59375 1.08385 0.5794 1.11822 0.56065 C 1.13437 0.55185 1.14982 0.54051 1.16666 0.53403 C 1.19878 0.5213 1.23194 0.51227 1.26319 0.4963 C 1.28055 0.48727 1.29722 0.47616 1.31493 0.46945 C 1.34461 0.45834 1.37795 0.45787 1.40833 0.45185 C 1.41944 0.44954 1.43038 0.44445 1.44166 0.44283 C 1.47204 0.43843 1.5342 0.43727 1.56319 0.43611 C 1.57204 0.43148 1.57152 0.43565 1.57152 0.42963 E">
                                      <p:cBhvr>
                                        <p:cTn id="38" dur="3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nodeType="withEffect" fill="hold" presetClass="emph" presetSubtype="128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40" dur="3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nodeType="withEffect" fill="hold" presetClass="path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469 0.03009 C 0.00521 0.1588 0.00487 0.2875 0.00625 0.41644 C 0.00643 0.43796 0.00868 0.45949 0.00955 0.48102 C 0.01302 0.56852 0.00851 0.52477 0.01632 0.61644 C 0.01927 0.65209 0.02622 0.72315 0.02622 0.72315 C 0.03108 0.8588 0.02622 0.70463 0.02622 1.00764 C 0.02622 1.15625 0.02414 1.1206 0.02952 1.19445 C 0.03334 1.16459 0.03438 1.15764 0.03629 1.11435 C 0.03855 1.0588 0.03976 1.00324 0.04132 0.94769 C 0.04254 0.90255 0.04341 0.85718 0.04462 0.81204 C 0.04393 0.72431 0.04115 0.55509 0.04462 0.45648 C 0.04514 0.43843 0.05643 0.34167 0.05782 0.33195 C 0.06129 0.31088 0.06719 0.29074 0.07118 0.26968 C 0.07552 0.24792 0.07848 0.22546 0.08282 0.20324 C 0.08855 0.175 0.09671 0.14746 0.10122 0.11898 C 0.11806 0.01181 0.09844 0.13125 0.11459 0.0456 C 0.12535 -0.01204 0.11546 0.02384 0.12952 -0.02106 L 0.13125 -0.0368 E">
                                      <p:cBhvr>
                                        <p:cTn id="42" dur="3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Picture 3" descr="A cartoon of a group of people in a room&#10;&#10;Description automatically generated"/>
          <p:cNvPicPr/>
          <p:nvPr/>
        </p:nvPicPr>
        <p:blipFill>
          <a:blip r:embed="rId1"/>
          <a:srcRect l="0" t="3055" r="0" b="3192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  <p:sp>
        <p:nvSpPr>
          <p:cNvPr id="325" name="Rectangle 8"/>
          <p:cNvSpPr/>
          <p:nvPr/>
        </p:nvSpPr>
        <p:spPr>
          <a:xfrm>
            <a:off x="0" y="5320080"/>
            <a:ext cx="9143640" cy="73620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392760" y="5317200"/>
            <a:ext cx="8407800" cy="7444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2200" spc="-1" strike="noStrike">
                <a:solidFill>
                  <a:srgbClr val="262626"/>
                </a:solidFill>
                <a:latin typeface="Aptos Display"/>
              </a:rPr>
              <a:t>Vielen Dank</a:t>
            </a:r>
            <a:br>
              <a:rPr sz="2200"/>
            </a:br>
            <a:r>
              <a:rPr b="0" lang="en-US" sz="2200" spc="-1" strike="noStrike">
                <a:solidFill>
                  <a:srgbClr val="262626"/>
                </a:solidFill>
                <a:latin typeface="Aptos Display"/>
              </a:rPr>
              <a:t>für eure Aufmerksamkeit </a:t>
            </a:r>
            <a:r>
              <a:rPr b="0" lang="en-US" sz="2200" spc="-1" strike="noStrike">
                <a:solidFill>
                  <a:srgbClr val="262626"/>
                </a:solidFill>
                <a:latin typeface="Wingdings"/>
              </a:rPr>
              <a:t></a:t>
            </a:r>
            <a:endParaRPr b="0" lang="en-DE" sz="22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327" name="Straight Connector 10"/>
          <p:cNvSpPr/>
          <p:nvPr/>
        </p:nvSpPr>
        <p:spPr>
          <a:xfrm>
            <a:off x="0" y="5241960"/>
            <a:ext cx="9144000" cy="360"/>
          </a:xfrm>
          <a:prstGeom prst="line">
            <a:avLst/>
          </a:prstGeom>
          <a:ln w="41275">
            <a:solidFill>
              <a:srgbClr val="ffffff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Straight Connector 12"/>
          <p:cNvSpPr/>
          <p:nvPr/>
        </p:nvSpPr>
        <p:spPr>
          <a:xfrm>
            <a:off x="0" y="6134760"/>
            <a:ext cx="9144000" cy="360"/>
          </a:xfrm>
          <a:prstGeom prst="line">
            <a:avLst/>
          </a:prstGeom>
          <a:ln w="41275">
            <a:solidFill>
              <a:srgbClr val="ffffff">
                <a:alpha val="9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3000"/>
    </mc:Choice>
    <mc:Fallback>
      <p:transition spd="slow"/>
    </mc:Fallback>
  </mc:AlternateContent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withEffect" fill="hold" presetClass="entr" presetID="10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9" dur="4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6"/>
          <p:cNvSpPr/>
          <p:nvPr/>
        </p:nvSpPr>
        <p:spPr>
          <a:xfrm>
            <a:off x="-35280" y="551160"/>
            <a:ext cx="3779640" cy="953280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3300" spc="-1" strike="noStrike">
                <a:solidFill>
                  <a:srgbClr val="000000"/>
                </a:solidFill>
                <a:latin typeface="Aptos Display"/>
              </a:rPr>
              <a:t>Neue Regeln</a:t>
            </a:r>
            <a:endParaRPr b="0" lang="en-DE" sz="33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628560" y="2421000"/>
            <a:ext cx="7886520" cy="375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171360" indent="-17136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-"/>
            </a:pPr>
            <a:r>
              <a:rPr b="0" lang="en-GB" sz="2100" spc="-1" strike="noStrike">
                <a:solidFill>
                  <a:srgbClr val="000000"/>
                </a:solidFill>
                <a:latin typeface="Aptos"/>
              </a:rPr>
              <a:t>Eintrag klauen</a:t>
            </a: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  <a:p>
            <a:pPr marL="171360" indent="-17136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-"/>
            </a:pPr>
            <a:r>
              <a:rPr b="0" lang="en-GB" sz="2100" spc="-1" strike="noStrike">
                <a:solidFill>
                  <a:srgbClr val="000000"/>
                </a:solidFill>
                <a:latin typeface="Aptos"/>
              </a:rPr>
              <a:t>Kombination einfrieren</a:t>
            </a: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  <a:p>
            <a:pPr marL="171360" indent="-17136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-"/>
            </a:pPr>
            <a:r>
              <a:rPr b="0" lang="en-GB" sz="2100" spc="-1" strike="noStrike">
                <a:solidFill>
                  <a:srgbClr val="000000"/>
                </a:solidFill>
                <a:latin typeface="Aptos"/>
              </a:rPr>
              <a:t>Kombination löschen</a:t>
            </a: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  <a:p>
            <a:pPr marL="171360" indent="-17136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-"/>
            </a:pPr>
            <a:r>
              <a:rPr b="0" lang="en-GB" sz="2100" spc="-1" strike="noStrike">
                <a:solidFill>
                  <a:srgbClr val="000000"/>
                </a:solidFill>
                <a:latin typeface="Aptos"/>
              </a:rPr>
              <a:t>Punkteblätter um eine Person rotieren</a:t>
            </a: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  <a:p>
            <a:pPr marL="171360" indent="-17136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-"/>
            </a:pPr>
            <a:r>
              <a:rPr b="0" lang="en-GB" sz="2100" spc="-1" strike="noStrike">
                <a:solidFill>
                  <a:srgbClr val="000000"/>
                </a:solidFill>
                <a:latin typeface="Aptos"/>
              </a:rPr>
              <a:t>Punkteblatt mit einer anderen Person tauschen</a:t>
            </a: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  <a:p>
            <a:pPr marL="171360" indent="-17136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-"/>
            </a:pPr>
            <a:r>
              <a:rPr b="0" lang="en-GB" sz="2100" spc="-1" strike="noStrike">
                <a:solidFill>
                  <a:srgbClr val="000000"/>
                </a:solidFill>
                <a:latin typeface="Aptos"/>
              </a:rPr>
              <a:t>Alle fünf Boni auf einmal </a:t>
            </a:r>
            <a:r>
              <a:rPr b="0" lang="en-GB" sz="2100" spc="-1" strike="noStrike">
                <a:solidFill>
                  <a:srgbClr val="000000"/>
                </a:solidFill>
                <a:latin typeface="Wingdings"/>
              </a:rPr>
              <a:t></a:t>
            </a:r>
            <a:endParaRPr b="0" lang="en-DE" sz="21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221" name="Picture 3" descr=""/>
          <p:cNvPicPr/>
          <p:nvPr/>
        </p:nvPicPr>
        <p:blipFill>
          <a:blip r:embed="rId1"/>
          <a:stretch/>
        </p:blipFill>
        <p:spPr>
          <a:xfrm>
            <a:off x="5868000" y="551160"/>
            <a:ext cx="2392920" cy="3188160"/>
          </a:xfrm>
          <a:prstGeom prst="rect">
            <a:avLst/>
          </a:prstGeom>
          <a:ln w="0">
            <a:noFill/>
          </a:ln>
        </p:spPr>
      </p:pic>
      <p:sp>
        <p:nvSpPr>
          <p:cNvPr id="222" name="PlaceHolder 3"/>
          <p:cNvSpPr>
            <a:spLocks noGrp="1"/>
          </p:cNvSpPr>
          <p:nvPr>
            <p:ph type="sldNum" idx="20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CH" sz="9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240006C-E459-4AB4-A273-8B383D472628}" type="slidenum">
              <a:rPr b="0" lang="de-CH" sz="900" spc="-1" strike="noStrike">
                <a:solidFill>
                  <a:srgbClr val="787878"/>
                </a:solidFill>
                <a:latin typeface="Aptos"/>
              </a:rPr>
              <a:t>&lt;Foliennummer&gt;</a:t>
            </a:fld>
            <a:endParaRPr b="0" lang="de-CH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Picture 23" descr="A person with a beard and glasses&#10;&#10;Description automatically generated"/>
          <p:cNvPicPr/>
          <p:nvPr/>
        </p:nvPicPr>
        <p:blipFill>
          <a:blip r:embed="rId1"/>
          <a:stretch/>
        </p:blipFill>
        <p:spPr>
          <a:xfrm>
            <a:off x="1977840" y="3861000"/>
            <a:ext cx="2642400" cy="3303360"/>
          </a:xfrm>
          <a:prstGeom prst="rect">
            <a:avLst/>
          </a:prstGeom>
          <a:ln w="0">
            <a:noFill/>
          </a:ln>
        </p:spPr>
      </p:pic>
      <p:pic>
        <p:nvPicPr>
          <p:cNvPr id="224" name="Picture 12" descr="A cartoon of a person wearing glasses&#10;&#10;Description automatically generated"/>
          <p:cNvPicPr/>
          <p:nvPr/>
        </p:nvPicPr>
        <p:blipFill>
          <a:blip r:embed="rId2"/>
          <a:stretch/>
        </p:blipFill>
        <p:spPr>
          <a:xfrm>
            <a:off x="6657840" y="3718800"/>
            <a:ext cx="2483280" cy="3308760"/>
          </a:xfrm>
          <a:prstGeom prst="rect">
            <a:avLst/>
          </a:prstGeom>
          <a:ln w="0">
            <a:noFill/>
          </a:ln>
        </p:spPr>
      </p:pic>
      <p:pic>
        <p:nvPicPr>
          <p:cNvPr id="225" name="Picture 8" descr="A cartoon of a child with curly red hair&#10;&#10;Description automatically generated"/>
          <p:cNvPicPr/>
          <p:nvPr/>
        </p:nvPicPr>
        <p:blipFill>
          <a:blip r:embed="rId3"/>
          <a:stretch/>
        </p:blipFill>
        <p:spPr>
          <a:xfrm>
            <a:off x="4504680" y="1215360"/>
            <a:ext cx="2642400" cy="3520440"/>
          </a:xfrm>
          <a:prstGeom prst="rect">
            <a:avLst/>
          </a:prstGeom>
          <a:ln w="0">
            <a:noFill/>
          </a:ln>
        </p:spPr>
      </p:pic>
      <p:pic>
        <p:nvPicPr>
          <p:cNvPr id="226" name="Picture 21" descr="A cartoon of a person with red hair&#10;&#10;Description automatically generated"/>
          <p:cNvPicPr/>
          <p:nvPr/>
        </p:nvPicPr>
        <p:blipFill>
          <a:blip r:embed="rId4"/>
          <a:stretch/>
        </p:blipFill>
        <p:spPr>
          <a:xfrm>
            <a:off x="0" y="1200240"/>
            <a:ext cx="2215800" cy="2952360"/>
          </a:xfrm>
          <a:prstGeom prst="rect">
            <a:avLst/>
          </a:prstGeom>
          <a:ln w="0">
            <a:noFill/>
          </a:ln>
        </p:spPr>
      </p:pic>
      <p:sp>
        <p:nvSpPr>
          <p:cNvPr id="227" name="Rectangle 5"/>
          <p:cNvSpPr/>
          <p:nvPr/>
        </p:nvSpPr>
        <p:spPr>
          <a:xfrm>
            <a:off x="0" y="620640"/>
            <a:ext cx="6444000" cy="863640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3300" spc="-1" strike="noStrike">
                <a:solidFill>
                  <a:srgbClr val="000000"/>
                </a:solidFill>
                <a:latin typeface="Aptos Display"/>
              </a:rPr>
              <a:t>Zuständigkeiten: revamped</a:t>
            </a:r>
            <a:endParaRPr b="0" lang="en-DE" sz="3300" spc="-1" strike="noStrike">
              <a:solidFill>
                <a:srgbClr val="000000"/>
              </a:solidFill>
              <a:latin typeface="Aptos"/>
            </a:endParaRPr>
          </a:p>
        </p:txBody>
      </p:sp>
      <p:pic>
        <p:nvPicPr>
          <p:cNvPr id="229" name="Slide Zoom 9" descr=""/>
          <p:cNvPicPr/>
          <p:nvPr/>
        </p:nvPicPr>
        <p:blipFill>
          <a:blip r:embed="rId5"/>
          <a:stretch/>
        </p:blipFill>
        <p:spPr>
          <a:xfrm>
            <a:off x="0" y="1535760"/>
            <a:ext cx="3419640" cy="2564640"/>
          </a:xfrm>
          <a:prstGeom prst="rect">
            <a:avLst/>
          </a:prstGeom>
          <a:ln w="0">
            <a:noFill/>
          </a:ln>
        </p:spPr>
      </p:pic>
      <p:pic>
        <p:nvPicPr>
          <p:cNvPr id="230" name="Slide Zoom 14" descr=""/>
          <p:cNvPicPr/>
          <p:nvPr/>
        </p:nvPicPr>
        <p:blipFill>
          <a:blip r:embed="rId6"/>
          <a:stretch/>
        </p:blipFill>
        <p:spPr>
          <a:xfrm>
            <a:off x="4572000" y="1535760"/>
            <a:ext cx="3660120" cy="2745000"/>
          </a:xfrm>
          <a:prstGeom prst="rect">
            <a:avLst/>
          </a:prstGeom>
          <a:ln w="0">
            <a:noFill/>
          </a:ln>
        </p:spPr>
      </p:pic>
      <p:pic>
        <p:nvPicPr>
          <p:cNvPr id="231" name="Slide Zoom 16" descr=""/>
          <p:cNvPicPr/>
          <p:nvPr/>
        </p:nvPicPr>
        <p:blipFill>
          <a:blip r:embed="rId7"/>
          <a:stretch/>
        </p:blipFill>
        <p:spPr>
          <a:xfrm>
            <a:off x="1117080" y="4158720"/>
            <a:ext cx="3419640" cy="2564640"/>
          </a:xfrm>
          <a:prstGeom prst="rect">
            <a:avLst/>
          </a:prstGeom>
          <a:ln w="0">
            <a:noFill/>
          </a:ln>
        </p:spPr>
      </p:pic>
      <p:pic>
        <p:nvPicPr>
          <p:cNvPr id="232" name="Slide Zoom 18" descr=""/>
          <p:cNvPicPr/>
          <p:nvPr/>
        </p:nvPicPr>
        <p:blipFill>
          <a:blip r:embed="rId8"/>
          <a:stretch/>
        </p:blipFill>
        <p:spPr>
          <a:xfrm>
            <a:off x="5855040" y="4217040"/>
            <a:ext cx="3291840" cy="2468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Box 1"/>
          <p:cNvSpPr/>
          <p:nvPr/>
        </p:nvSpPr>
        <p:spPr>
          <a:xfrm>
            <a:off x="5364000" y="1859400"/>
            <a:ext cx="4104000" cy="17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- Netzwerk</a:t>
            </a:r>
            <a:endParaRPr b="0" lang="de-CH" sz="28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GUI</a:t>
            </a:r>
            <a:endParaRPr b="0" lang="de-CH" sz="28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Präsentationen</a:t>
            </a:r>
            <a:endParaRPr b="0" lang="de-CH" sz="28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Extras</a:t>
            </a:r>
            <a:endParaRPr b="0" lang="de-CH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1"/>
          <p:cNvSpPr/>
          <p:nvPr/>
        </p:nvSpPr>
        <p:spPr>
          <a:xfrm>
            <a:off x="5364000" y="1859400"/>
            <a:ext cx="4104000" cy="17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- Logik</a:t>
            </a:r>
            <a:endParaRPr b="0" lang="de-CH" sz="28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Tests</a:t>
            </a:r>
            <a:endParaRPr b="0" lang="de-CH" sz="28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GUI (Zeichnungen)</a:t>
            </a:r>
            <a:endParaRPr b="0" lang="de-CH" sz="28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Extras</a:t>
            </a:r>
            <a:endParaRPr b="0" lang="de-CH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Box 1"/>
          <p:cNvSpPr/>
          <p:nvPr/>
        </p:nvSpPr>
        <p:spPr>
          <a:xfrm>
            <a:off x="467640" y="2277000"/>
            <a:ext cx="4104000" cy="179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- GUI</a:t>
            </a:r>
            <a:endParaRPr b="0" lang="de-CH" sz="28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QA</a:t>
            </a:r>
            <a:endParaRPr b="0" lang="de-CH" sz="28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Police officer </a:t>
            </a:r>
            <a:r>
              <a:rPr b="0" lang="en-GB" sz="2800" spc="-1" strike="noStrike">
                <a:solidFill>
                  <a:srgbClr val="000000"/>
                </a:solidFill>
                <a:latin typeface="Wingdings"/>
              </a:rPr>
              <a:t></a:t>
            </a:r>
            <a:endParaRPr b="0" lang="de-CH" sz="2800" spc="-1" strike="noStrike">
              <a:latin typeface="Arial"/>
            </a:endParaRPr>
          </a:p>
          <a:p>
            <a:pPr marL="171360" indent="-17136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Extras</a:t>
            </a:r>
            <a:endParaRPr b="0" lang="de-CH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Box 1"/>
          <p:cNvSpPr/>
          <p:nvPr/>
        </p:nvSpPr>
        <p:spPr>
          <a:xfrm>
            <a:off x="467640" y="2277000"/>
            <a:ext cx="4104000" cy="942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GUI</a:t>
            </a:r>
            <a:endParaRPr b="0" lang="de-CH" sz="2800" spc="-1" strike="noStrike">
              <a:latin typeface="Arial"/>
            </a:endParaRPr>
          </a:p>
          <a:p>
            <a:pPr marL="457200" indent="-45720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en-GB" sz="2800" spc="-1" strike="noStrike">
                <a:solidFill>
                  <a:srgbClr val="000000"/>
                </a:solidFill>
                <a:latin typeface="Calibri"/>
              </a:rPr>
              <a:t>Extras</a:t>
            </a:r>
            <a:endParaRPr b="0" lang="de-CH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 6"/>
          <p:cNvSpPr/>
          <p:nvPr/>
        </p:nvSpPr>
        <p:spPr>
          <a:xfrm>
            <a:off x="0" y="548640"/>
            <a:ext cx="4931640" cy="935640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5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GB" sz="3300" spc="-1" strike="noStrike">
                <a:solidFill>
                  <a:srgbClr val="000000"/>
                </a:solidFill>
                <a:latin typeface="Aptos Display"/>
              </a:rPr>
              <a:t>Zeitplan: revamped</a:t>
            </a:r>
            <a:endParaRPr b="0" lang="en-DE" sz="3300" spc="-1" strike="noStrike">
              <a:solidFill>
                <a:srgbClr val="000000"/>
              </a:solidFill>
              <a:latin typeface="Aptos"/>
            </a:endParaRPr>
          </a:p>
        </p:txBody>
      </p:sp>
      <p:sp>
        <p:nvSpPr>
          <p:cNvPr id="239" name="Straight Arrow Connector 10"/>
          <p:cNvSpPr/>
          <p:nvPr/>
        </p:nvSpPr>
        <p:spPr>
          <a:xfrm>
            <a:off x="460800" y="3213000"/>
            <a:ext cx="8054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00">
            <a:solidFill>
              <a:srgbClr val="156082"/>
            </a:solidFill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0" name="Straight Connector 12"/>
          <p:cNvSpPr/>
          <p:nvPr/>
        </p:nvSpPr>
        <p:spPr>
          <a:xfrm>
            <a:off x="4211640" y="3082680"/>
            <a:ext cx="360" cy="360360"/>
          </a:xfrm>
          <a:prstGeom prst="line">
            <a:avLst/>
          </a:prstGeom>
          <a:ln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1" name="Straight Connector 15"/>
          <p:cNvSpPr/>
          <p:nvPr/>
        </p:nvSpPr>
        <p:spPr>
          <a:xfrm>
            <a:off x="7956360" y="3068640"/>
            <a:ext cx="360" cy="360360"/>
          </a:xfrm>
          <a:prstGeom prst="line">
            <a:avLst/>
          </a:prstGeom>
          <a:ln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2" name="Straight Connector 16"/>
          <p:cNvSpPr/>
          <p:nvPr/>
        </p:nvSpPr>
        <p:spPr>
          <a:xfrm>
            <a:off x="6228000" y="3068640"/>
            <a:ext cx="360" cy="360360"/>
          </a:xfrm>
          <a:prstGeom prst="line">
            <a:avLst/>
          </a:prstGeom>
          <a:ln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" name="Straight Connector 17"/>
          <p:cNvSpPr/>
          <p:nvPr/>
        </p:nvSpPr>
        <p:spPr>
          <a:xfrm>
            <a:off x="628560" y="3082680"/>
            <a:ext cx="360" cy="360360"/>
          </a:xfrm>
          <a:prstGeom prst="line">
            <a:avLst/>
          </a:prstGeom>
          <a:ln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4" name="Straight Connector 18"/>
          <p:cNvSpPr/>
          <p:nvPr/>
        </p:nvSpPr>
        <p:spPr>
          <a:xfrm>
            <a:off x="2339640" y="3082680"/>
            <a:ext cx="360" cy="360360"/>
          </a:xfrm>
          <a:prstGeom prst="line">
            <a:avLst/>
          </a:prstGeom>
          <a:ln>
            <a:solidFill>
              <a:srgbClr val="15608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5" name="TextBox 20"/>
          <p:cNvSpPr/>
          <p:nvPr/>
        </p:nvSpPr>
        <p:spPr>
          <a:xfrm>
            <a:off x="628560" y="3983040"/>
            <a:ext cx="1710720" cy="638280"/>
          </a:xfrm>
          <a:prstGeom prst="rect">
            <a:avLst/>
          </a:prstGeom>
          <a:solidFill>
            <a:srgbClr val="a5d7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 </a:t>
            </a: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Server/Client</a:t>
            </a:r>
            <a:endParaRPr b="0" lang="de-CH" sz="1800" spc="-1" strike="noStrike">
              <a:latin typeface="Arial"/>
            </a:endParaRPr>
          </a:p>
        </p:txBody>
      </p:sp>
      <p:sp>
        <p:nvSpPr>
          <p:cNvPr id="246" name="TextBox 21"/>
          <p:cNvSpPr/>
          <p:nvPr/>
        </p:nvSpPr>
        <p:spPr>
          <a:xfrm>
            <a:off x="2095200" y="4609080"/>
            <a:ext cx="2392560" cy="363960"/>
          </a:xfrm>
          <a:prstGeom prst="rect">
            <a:avLst/>
          </a:prstGeom>
          <a:solidFill>
            <a:srgbClr val="a5d7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Spiellogik</a:t>
            </a:r>
            <a:endParaRPr b="0" lang="de-CH" sz="1800" spc="-1" strike="noStrike">
              <a:latin typeface="Arial"/>
            </a:endParaRPr>
          </a:p>
        </p:txBody>
      </p:sp>
      <p:sp>
        <p:nvSpPr>
          <p:cNvPr id="247" name="TextBox 22"/>
          <p:cNvSpPr/>
          <p:nvPr/>
        </p:nvSpPr>
        <p:spPr>
          <a:xfrm>
            <a:off x="3636000" y="5251320"/>
            <a:ext cx="3456000" cy="363960"/>
          </a:xfrm>
          <a:prstGeom prst="rect">
            <a:avLst/>
          </a:prstGeom>
          <a:solidFill>
            <a:srgbClr val="a5d7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GUI</a:t>
            </a:r>
            <a:endParaRPr b="0" lang="de-CH" sz="1800" spc="-1" strike="noStrike">
              <a:latin typeface="Arial"/>
            </a:endParaRPr>
          </a:p>
        </p:txBody>
      </p:sp>
      <p:sp>
        <p:nvSpPr>
          <p:cNvPr id="248" name="TextBox 23"/>
          <p:cNvSpPr/>
          <p:nvPr/>
        </p:nvSpPr>
        <p:spPr>
          <a:xfrm>
            <a:off x="628560" y="5877360"/>
            <a:ext cx="7327440" cy="363960"/>
          </a:xfrm>
          <a:prstGeom prst="rect">
            <a:avLst/>
          </a:prstGeom>
          <a:solidFill>
            <a:srgbClr val="a5d7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Tests</a:t>
            </a:r>
            <a:endParaRPr b="0" lang="de-CH" sz="1800" spc="-1" strike="noStrike">
              <a:latin typeface="Arial"/>
            </a:endParaRPr>
          </a:p>
        </p:txBody>
      </p:sp>
      <p:sp>
        <p:nvSpPr>
          <p:cNvPr id="249" name="TextBox 24"/>
          <p:cNvSpPr/>
          <p:nvPr/>
        </p:nvSpPr>
        <p:spPr>
          <a:xfrm>
            <a:off x="4983120" y="4568400"/>
            <a:ext cx="2972880" cy="363960"/>
          </a:xfrm>
          <a:prstGeom prst="rect">
            <a:avLst/>
          </a:prstGeom>
          <a:solidFill>
            <a:srgbClr val="a5d7d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Extras </a:t>
            </a:r>
            <a:r>
              <a:rPr b="0" lang="en-GB" sz="1800" spc="-1" strike="noStrike">
                <a:solidFill>
                  <a:srgbClr val="000000"/>
                </a:solidFill>
                <a:latin typeface="Wingdings"/>
              </a:rPr>
              <a:t></a:t>
            </a:r>
            <a:endParaRPr b="0" lang="de-CH" sz="1800" spc="-1" strike="noStrike">
              <a:latin typeface="Arial"/>
            </a:endParaRPr>
          </a:p>
        </p:txBody>
      </p:sp>
      <p:sp>
        <p:nvSpPr>
          <p:cNvPr id="250" name="TextBox 26"/>
          <p:cNvSpPr/>
          <p:nvPr/>
        </p:nvSpPr>
        <p:spPr>
          <a:xfrm>
            <a:off x="323640" y="2637000"/>
            <a:ext cx="647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MS1</a:t>
            </a:r>
            <a:endParaRPr b="0" lang="de-CH" sz="1800" spc="-1" strike="noStrike">
              <a:latin typeface="Arial"/>
            </a:endParaRPr>
          </a:p>
        </p:txBody>
      </p:sp>
      <p:sp>
        <p:nvSpPr>
          <p:cNvPr id="251" name="TextBox 29"/>
          <p:cNvSpPr/>
          <p:nvPr/>
        </p:nvSpPr>
        <p:spPr>
          <a:xfrm>
            <a:off x="2095200" y="2655360"/>
            <a:ext cx="643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MS2</a:t>
            </a:r>
            <a:endParaRPr b="0" lang="de-CH" sz="1800" spc="-1" strike="noStrike">
              <a:latin typeface="Arial"/>
            </a:endParaRPr>
          </a:p>
        </p:txBody>
      </p:sp>
      <p:sp>
        <p:nvSpPr>
          <p:cNvPr id="252" name="TextBox 30"/>
          <p:cNvSpPr/>
          <p:nvPr/>
        </p:nvSpPr>
        <p:spPr>
          <a:xfrm>
            <a:off x="3924720" y="2648520"/>
            <a:ext cx="643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MS3</a:t>
            </a:r>
            <a:endParaRPr b="0" lang="de-CH" sz="1800" spc="-1" strike="noStrike">
              <a:latin typeface="Arial"/>
            </a:endParaRPr>
          </a:p>
        </p:txBody>
      </p:sp>
      <p:sp>
        <p:nvSpPr>
          <p:cNvPr id="253" name="TextBox 31"/>
          <p:cNvSpPr/>
          <p:nvPr/>
        </p:nvSpPr>
        <p:spPr>
          <a:xfrm>
            <a:off x="5906520" y="2676960"/>
            <a:ext cx="6433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MS4</a:t>
            </a:r>
            <a:endParaRPr b="0" lang="de-CH" sz="1800" spc="-1" strike="noStrike">
              <a:latin typeface="Arial"/>
            </a:endParaRPr>
          </a:p>
        </p:txBody>
      </p:sp>
      <p:sp>
        <p:nvSpPr>
          <p:cNvPr id="254" name="TextBox 32"/>
          <p:cNvSpPr/>
          <p:nvPr/>
        </p:nvSpPr>
        <p:spPr>
          <a:xfrm>
            <a:off x="7596360" y="2676960"/>
            <a:ext cx="7196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GB" sz="1800" spc="-1" strike="noStrike">
                <a:solidFill>
                  <a:srgbClr val="000000"/>
                </a:solidFill>
                <a:latin typeface="Aptos"/>
              </a:rPr>
              <a:t>MS5</a:t>
            </a:r>
            <a:endParaRPr b="0" lang="de-CH" sz="18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sldNum" idx="21"/>
          </p:nvPr>
        </p:nvSpPr>
        <p:spPr>
          <a:xfrm>
            <a:off x="6458040" y="6356520"/>
            <a:ext cx="20570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de-CH" sz="900" spc="-1" strike="noStrike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86C7B790-5758-4160-8C79-42A64CB77367}" type="slidenum">
              <a:rPr b="0" lang="de-CH" sz="900" spc="-1" strike="noStrike">
                <a:solidFill>
                  <a:srgbClr val="787878"/>
                </a:solidFill>
                <a:latin typeface="Aptos"/>
              </a:rPr>
              <a:t>&lt;Foliennummer&gt;</a:t>
            </a:fld>
            <a:endParaRPr b="0" lang="de-CH" sz="9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3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95708A643972343BDE19A54BF0A0675" ma:contentTypeVersion="6" ma:contentTypeDescription="Ein neues Dokument erstellen." ma:contentTypeScope="" ma:versionID="bdd4cebfbb7fa6d2ef9997a5fd755d31">
  <xsd:schema xmlns:xsd="http://www.w3.org/2001/XMLSchema" xmlns:xs="http://www.w3.org/2001/XMLSchema" xmlns:p="http://schemas.microsoft.com/office/2006/metadata/properties" xmlns:ns3="6ee6fb56-eaf6-4c6f-ac35-aa01ad0f1ab7" targetNamespace="http://schemas.microsoft.com/office/2006/metadata/properties" ma:root="true" ma:fieldsID="c546388e3b4931aa7bb79b985c976273" ns3:_="">
    <xsd:import namespace="6ee6fb56-eaf6-4c6f-ac35-aa01ad0f1ab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e6fb56-eaf6-4c6f-ac35-aa01ad0f1a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7F1C51D-7D2F-4113-BB4E-70C374610B0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18F654-82C2-43B9-B5D2-07059FF64B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e6fb56-eaf6-4c6f-ac35-aa01ad0f1a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45221C4-2055-439F-8C8A-87F724F7BF54}">
  <ds:schemaRefs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6ee6fb56-eaf6-4c6f-ac35-aa01ad0f1ab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LibreOffice/7.3.7.2$Linux_X86_64 LibreOffice_project/30$Build-2</Application>
  <AppVersion>15.0000</AppVersion>
  <Words>149</Words>
  <Paragraphs>77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2024-03-01T16:05:20Z</dcterms:created>
  <dc:creator>Lina Mehrle</dc:creator>
  <dc:description/>
  <dc:language>de-CH</dc:language>
  <cp:lastModifiedBy>Lina Mehrle</cp:lastModifiedBy>
  <dcterms:modified xsi:type="dcterms:W3CDTF">2024-04-10T14:41:55Z</dcterms:modified>
  <cp:revision>2</cp:revision>
  <dc:subject/>
  <dc:title>UNSER TOLLES SPIEL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0x010100E95708A643972343BDE19A54BF0A0675</vt:lpwstr>
  </property>
  <property fmtid="{D5CDD505-2E9C-101B-9397-08002B2CF9AE}" pid="3" name="Notes">
    <vt:i4>2</vt:i4>
  </property>
  <property fmtid="{D5CDD505-2E9C-101B-9397-08002B2CF9AE}" pid="4" name="PresentationFormat">
    <vt:lpwstr>On-screen Show (4:3)</vt:lpwstr>
  </property>
  <property fmtid="{D5CDD505-2E9C-101B-9397-08002B2CF9AE}" pid="5" name="Slides">
    <vt:i4>22</vt:i4>
  </property>
</Properties>
</file>